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4"/>
  </p:notesMasterIdLst>
  <p:sldIdLst>
    <p:sldId id="259" r:id="rId5"/>
    <p:sldId id="281" r:id="rId6"/>
    <p:sldId id="295" r:id="rId7"/>
    <p:sldId id="294" r:id="rId8"/>
    <p:sldId id="310" r:id="rId9"/>
    <p:sldId id="320" r:id="rId10"/>
    <p:sldId id="322" r:id="rId11"/>
    <p:sldId id="316" r:id="rId12"/>
    <p:sldId id="321" r:id="rId13"/>
    <p:sldId id="331" r:id="rId14"/>
    <p:sldId id="336" r:id="rId15"/>
    <p:sldId id="338" r:id="rId16"/>
    <p:sldId id="332" r:id="rId17"/>
    <p:sldId id="335" r:id="rId18"/>
    <p:sldId id="333" r:id="rId19"/>
    <p:sldId id="334" r:id="rId20"/>
    <p:sldId id="311" r:id="rId21"/>
    <p:sldId id="312" r:id="rId22"/>
    <p:sldId id="313" r:id="rId23"/>
    <p:sldId id="314" r:id="rId24"/>
    <p:sldId id="315" r:id="rId25"/>
    <p:sldId id="325" r:id="rId26"/>
    <p:sldId id="326" r:id="rId27"/>
    <p:sldId id="327" r:id="rId28"/>
    <p:sldId id="324" r:id="rId29"/>
    <p:sldId id="337" r:id="rId30"/>
    <p:sldId id="319" r:id="rId31"/>
    <p:sldId id="318" r:id="rId32"/>
    <p:sldId id="30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598" autoAdjust="0"/>
  </p:normalViewPr>
  <p:slideViewPr>
    <p:cSldViewPr snapToGrid="0">
      <p:cViewPr>
        <p:scale>
          <a:sx n="73" d="100"/>
          <a:sy n="73" d="100"/>
        </p:scale>
        <p:origin x="1061" y="331"/>
      </p:cViewPr>
      <p:guideLst/>
    </p:cSldViewPr>
  </p:slid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esh naik" userId="6ccfc05c81a061ab" providerId="LiveId" clId="{47ACB391-85C3-40A8-897B-9E54E79126CD}"/>
    <pc:docChg chg="undo custSel addSld delSld modSld sldOrd">
      <pc:chgData name="mukesh naik" userId="6ccfc05c81a061ab" providerId="LiveId" clId="{47ACB391-85C3-40A8-897B-9E54E79126CD}" dt="2022-11-10T01:33:45.898" v="3783" actId="20577"/>
      <pc:docMkLst>
        <pc:docMk/>
      </pc:docMkLst>
      <pc:sldChg chg="modSp mod">
        <pc:chgData name="mukesh naik" userId="6ccfc05c81a061ab" providerId="LiveId" clId="{47ACB391-85C3-40A8-897B-9E54E79126CD}" dt="2022-11-10T01:33:45.898" v="3783" actId="20577"/>
        <pc:sldMkLst>
          <pc:docMk/>
          <pc:sldMk cId="170963834" sldId="259"/>
        </pc:sldMkLst>
        <pc:spChg chg="mod">
          <ac:chgData name="mukesh naik" userId="6ccfc05c81a061ab" providerId="LiveId" clId="{47ACB391-85C3-40A8-897B-9E54E79126CD}" dt="2022-11-10T01:33:45.898" v="3783" actId="20577"/>
          <ac:spMkLst>
            <pc:docMk/>
            <pc:sldMk cId="170963834" sldId="259"/>
            <ac:spMk id="3" creationId="{0A140D27-0E15-4434-A8B8-FC32761449B0}"/>
          </ac:spMkLst>
        </pc:spChg>
      </pc:sldChg>
      <pc:sldChg chg="addSp modSp mod">
        <pc:chgData name="mukesh naik" userId="6ccfc05c81a061ab" providerId="LiveId" clId="{47ACB391-85C3-40A8-897B-9E54E79126CD}" dt="2022-11-07T15:24:10.209" v="4" actId="1076"/>
        <pc:sldMkLst>
          <pc:docMk/>
          <pc:sldMk cId="2976291157" sldId="281"/>
        </pc:sldMkLst>
        <pc:picChg chg="add mod">
          <ac:chgData name="mukesh naik" userId="6ccfc05c81a061ab" providerId="LiveId" clId="{47ACB391-85C3-40A8-897B-9E54E79126CD}" dt="2022-11-07T15:24:10.209" v="4" actId="1076"/>
          <ac:picMkLst>
            <pc:docMk/>
            <pc:sldMk cId="2976291157" sldId="281"/>
            <ac:picMk id="4" creationId="{5A309327-B352-F644-F006-E94891ED027D}"/>
          </ac:picMkLst>
        </pc:picChg>
      </pc:sldChg>
      <pc:sldChg chg="addSp delSp modSp mod">
        <pc:chgData name="mukesh naik" userId="6ccfc05c81a061ab" providerId="LiveId" clId="{47ACB391-85C3-40A8-897B-9E54E79126CD}" dt="2022-11-10T00:52:12.095" v="3782" actId="20577"/>
        <pc:sldMkLst>
          <pc:docMk/>
          <pc:sldMk cId="3871568735" sldId="294"/>
        </pc:sldMkLst>
        <pc:spChg chg="mod">
          <ac:chgData name="mukesh naik" userId="6ccfc05c81a061ab" providerId="LiveId" clId="{47ACB391-85C3-40A8-897B-9E54E79126CD}" dt="2022-11-10T00:52:12.095" v="3782" actId="20577"/>
          <ac:spMkLst>
            <pc:docMk/>
            <pc:sldMk cId="3871568735" sldId="294"/>
            <ac:spMk id="13" creationId="{74EBD5BE-E621-CE37-A31D-C26B9396FA25}"/>
          </ac:spMkLst>
        </pc:spChg>
        <pc:spChg chg="add del mod">
          <ac:chgData name="mukesh naik" userId="6ccfc05c81a061ab" providerId="LiveId" clId="{47ACB391-85C3-40A8-897B-9E54E79126CD}" dt="2022-11-07T15:26:34.576" v="29" actId="478"/>
          <ac:spMkLst>
            <pc:docMk/>
            <pc:sldMk cId="3871568735" sldId="294"/>
            <ac:spMk id="17" creationId="{02D0446B-7176-5809-7E91-955959CD9E5B}"/>
          </ac:spMkLst>
        </pc:spChg>
        <pc:picChg chg="add del mod">
          <ac:chgData name="mukesh naik" userId="6ccfc05c81a061ab" providerId="LiveId" clId="{47ACB391-85C3-40A8-897B-9E54E79126CD}" dt="2022-11-07T15:26:34.576" v="29" actId="478"/>
          <ac:picMkLst>
            <pc:docMk/>
            <pc:sldMk cId="3871568735" sldId="294"/>
            <ac:picMk id="12" creationId="{90D6ECDF-A0E4-4308-967E-8BAC3E85A4B7}"/>
          </ac:picMkLst>
        </pc:picChg>
        <pc:picChg chg="add mod">
          <ac:chgData name="mukesh naik" userId="6ccfc05c81a061ab" providerId="LiveId" clId="{47ACB391-85C3-40A8-897B-9E54E79126CD}" dt="2022-11-07T15:24:34.741" v="10" actId="1076"/>
          <ac:picMkLst>
            <pc:docMk/>
            <pc:sldMk cId="3871568735" sldId="294"/>
            <ac:picMk id="14" creationId="{AD6F9FB7-338A-8C96-3AE7-7E04D0C89A13}"/>
          </ac:picMkLst>
        </pc:picChg>
        <pc:picChg chg="add mod">
          <ac:chgData name="mukesh naik" userId="6ccfc05c81a061ab" providerId="LiveId" clId="{47ACB391-85C3-40A8-897B-9E54E79126CD}" dt="2022-11-07T15:26:47.710" v="33" actId="1076"/>
          <ac:picMkLst>
            <pc:docMk/>
            <pc:sldMk cId="3871568735" sldId="294"/>
            <ac:picMk id="15" creationId="{CF222456-2E9E-6B4D-C28B-59CDA39EC1C3}"/>
          </ac:picMkLst>
        </pc:picChg>
      </pc:sldChg>
      <pc:sldChg chg="addSp modSp mod">
        <pc:chgData name="mukesh naik" userId="6ccfc05c81a061ab" providerId="LiveId" clId="{47ACB391-85C3-40A8-897B-9E54E79126CD}" dt="2022-11-09T21:49:30.371" v="1537" actId="20577"/>
        <pc:sldMkLst>
          <pc:docMk/>
          <pc:sldMk cId="17902528" sldId="295"/>
        </pc:sldMkLst>
        <pc:spChg chg="mod">
          <ac:chgData name="mukesh naik" userId="6ccfc05c81a061ab" providerId="LiveId" clId="{47ACB391-85C3-40A8-897B-9E54E79126CD}" dt="2022-11-09T21:49:30.371" v="1537" actId="20577"/>
          <ac:spMkLst>
            <pc:docMk/>
            <pc:sldMk cId="17902528" sldId="295"/>
            <ac:spMk id="3" creationId="{AF5130D8-AD6A-4638-9059-326759848895}"/>
          </ac:spMkLst>
        </pc:spChg>
        <pc:picChg chg="add mod">
          <ac:chgData name="mukesh naik" userId="6ccfc05c81a061ab" providerId="LiveId" clId="{47ACB391-85C3-40A8-897B-9E54E79126CD}" dt="2022-11-07T15:24:28.565" v="8" actId="1076"/>
          <ac:picMkLst>
            <pc:docMk/>
            <pc:sldMk cId="17902528" sldId="295"/>
            <ac:picMk id="4" creationId="{E099AFBC-037F-0E1E-2408-280F289E75DA}"/>
          </ac:picMkLst>
        </pc:picChg>
      </pc:sldChg>
      <pc:sldChg chg="delSp modSp mod">
        <pc:chgData name="mukesh naik" userId="6ccfc05c81a061ab" providerId="LiveId" clId="{47ACB391-85C3-40A8-897B-9E54E79126CD}" dt="2022-11-10T00:25:52.075" v="3744" actId="478"/>
        <pc:sldMkLst>
          <pc:docMk/>
          <pc:sldMk cId="3043070934" sldId="301"/>
        </pc:sldMkLst>
        <pc:spChg chg="del mod">
          <ac:chgData name="mukesh naik" userId="6ccfc05c81a061ab" providerId="LiveId" clId="{47ACB391-85C3-40A8-897B-9E54E79126CD}" dt="2022-11-10T00:25:52.075" v="3744" actId="478"/>
          <ac:spMkLst>
            <pc:docMk/>
            <pc:sldMk cId="3043070934" sldId="301"/>
            <ac:spMk id="3" creationId="{7137E6E0-B242-46D9-ABE6-B318CABC4509}"/>
          </ac:spMkLst>
        </pc:spChg>
        <pc:spChg chg="del">
          <ac:chgData name="mukesh naik" userId="6ccfc05c81a061ab" providerId="LiveId" clId="{47ACB391-85C3-40A8-897B-9E54E79126CD}" dt="2022-11-10T00:25:49.436" v="3743" actId="478"/>
          <ac:spMkLst>
            <pc:docMk/>
            <pc:sldMk cId="3043070934" sldId="301"/>
            <ac:spMk id="35" creationId="{B7DBC9F7-37C7-4A2D-ACBC-EBDA35886D84}"/>
          </ac:spMkLst>
        </pc:spChg>
      </pc:sldChg>
      <pc:sldChg chg="modSp mod">
        <pc:chgData name="mukesh naik" userId="6ccfc05c81a061ab" providerId="LiveId" clId="{47ACB391-85C3-40A8-897B-9E54E79126CD}" dt="2022-11-09T22:02:07.764" v="1935" actId="20577"/>
        <pc:sldMkLst>
          <pc:docMk/>
          <pc:sldMk cId="1286679025" sldId="310"/>
        </pc:sldMkLst>
        <pc:spChg chg="mod">
          <ac:chgData name="mukesh naik" userId="6ccfc05c81a061ab" providerId="LiveId" clId="{47ACB391-85C3-40A8-897B-9E54E79126CD}" dt="2022-11-09T16:48:59.233" v="638" actId="122"/>
          <ac:spMkLst>
            <pc:docMk/>
            <pc:sldMk cId="1286679025" sldId="310"/>
            <ac:spMk id="2" creationId="{3247FC2D-4ADA-2592-78BC-4904FF0BFF8D}"/>
          </ac:spMkLst>
        </pc:spChg>
        <pc:spChg chg="mod">
          <ac:chgData name="mukesh naik" userId="6ccfc05c81a061ab" providerId="LiveId" clId="{47ACB391-85C3-40A8-897B-9E54E79126CD}" dt="2022-11-09T22:02:07.764" v="1935" actId="20577"/>
          <ac:spMkLst>
            <pc:docMk/>
            <pc:sldMk cId="1286679025" sldId="310"/>
            <ac:spMk id="3" creationId="{15F80C9F-3A11-752A-5B4C-0A3C96667094}"/>
          </ac:spMkLst>
        </pc:spChg>
      </pc:sldChg>
      <pc:sldChg chg="addSp delSp modSp mod">
        <pc:chgData name="mukesh naik" userId="6ccfc05c81a061ab" providerId="LiveId" clId="{47ACB391-85C3-40A8-897B-9E54E79126CD}" dt="2022-11-10T00:16:32.093" v="3714" actId="478"/>
        <pc:sldMkLst>
          <pc:docMk/>
          <pc:sldMk cId="2508862396" sldId="311"/>
        </pc:sldMkLst>
        <pc:spChg chg="mod">
          <ac:chgData name="mukesh naik" userId="6ccfc05c81a061ab" providerId="LiveId" clId="{47ACB391-85C3-40A8-897B-9E54E79126CD}" dt="2022-11-09T17:02:29.908" v="1518" actId="20577"/>
          <ac:spMkLst>
            <pc:docMk/>
            <pc:sldMk cId="2508862396" sldId="311"/>
            <ac:spMk id="2" creationId="{BD23D2A1-67CB-3E23-90A5-E82FA2DD3B0F}"/>
          </ac:spMkLst>
        </pc:spChg>
        <pc:spChg chg="del">
          <ac:chgData name="mukesh naik" userId="6ccfc05c81a061ab" providerId="LiveId" clId="{47ACB391-85C3-40A8-897B-9E54E79126CD}" dt="2022-11-09T15:07:58.039" v="46"/>
          <ac:spMkLst>
            <pc:docMk/>
            <pc:sldMk cId="2508862396" sldId="311"/>
            <ac:spMk id="3" creationId="{A88DE03D-6CC9-83ED-0629-98409A6823CC}"/>
          </ac:spMkLst>
        </pc:spChg>
        <pc:spChg chg="del">
          <ac:chgData name="mukesh naik" userId="6ccfc05c81a061ab" providerId="LiveId" clId="{47ACB391-85C3-40A8-897B-9E54E79126CD}" dt="2022-11-10T00:16:32.093" v="3714" actId="478"/>
          <ac:spMkLst>
            <pc:docMk/>
            <pc:sldMk cId="2508862396" sldId="311"/>
            <ac:spMk id="4" creationId="{BEE19341-B1AA-B0B8-9397-1BCDBDF2E403}"/>
          </ac:spMkLst>
        </pc:spChg>
        <pc:spChg chg="add mod">
          <ac:chgData name="mukesh naik" userId="6ccfc05c81a061ab" providerId="LiveId" clId="{47ACB391-85C3-40A8-897B-9E54E79126CD}" dt="2022-11-09T23:25:40.706" v="2466" actId="20577"/>
          <ac:spMkLst>
            <pc:docMk/>
            <pc:sldMk cId="2508862396" sldId="311"/>
            <ac:spMk id="9" creationId="{CAD196CF-0858-7B4A-4746-02C10F26E691}"/>
          </ac:spMkLst>
        </pc:spChg>
        <pc:picChg chg="add mod">
          <ac:chgData name="mukesh naik" userId="6ccfc05c81a061ab" providerId="LiveId" clId="{47ACB391-85C3-40A8-897B-9E54E79126CD}" dt="2022-11-09T15:17:58.276" v="56" actId="1076"/>
          <ac:picMkLst>
            <pc:docMk/>
            <pc:sldMk cId="2508862396" sldId="311"/>
            <ac:picMk id="7" creationId="{E48B5E0D-E804-224C-F70C-C0958CF693C4}"/>
          </ac:picMkLst>
        </pc:picChg>
      </pc:sldChg>
      <pc:sldChg chg="addSp delSp modSp mod">
        <pc:chgData name="mukesh naik" userId="6ccfc05c81a061ab" providerId="LiveId" clId="{47ACB391-85C3-40A8-897B-9E54E79126CD}" dt="2022-11-10T00:16:37.623" v="3715" actId="478"/>
        <pc:sldMkLst>
          <pc:docMk/>
          <pc:sldMk cId="3917209193" sldId="312"/>
        </pc:sldMkLst>
        <pc:spChg chg="del">
          <ac:chgData name="mukesh naik" userId="6ccfc05c81a061ab" providerId="LiveId" clId="{47ACB391-85C3-40A8-897B-9E54E79126CD}" dt="2022-11-09T15:18:37.755" v="63" actId="478"/>
          <ac:spMkLst>
            <pc:docMk/>
            <pc:sldMk cId="3917209193" sldId="312"/>
            <ac:spMk id="2" creationId="{D636156F-9106-255B-E958-4B2FDCBCCC37}"/>
          </ac:spMkLst>
        </pc:spChg>
        <pc:spChg chg="del">
          <ac:chgData name="mukesh naik" userId="6ccfc05c81a061ab" providerId="LiveId" clId="{47ACB391-85C3-40A8-897B-9E54E79126CD}" dt="2022-11-09T15:16:23.844" v="47"/>
          <ac:spMkLst>
            <pc:docMk/>
            <pc:sldMk cId="3917209193" sldId="312"/>
            <ac:spMk id="3" creationId="{04758021-6D50-BE7B-ECB2-7103AB47CB38}"/>
          </ac:spMkLst>
        </pc:spChg>
        <pc:spChg chg="del">
          <ac:chgData name="mukesh naik" userId="6ccfc05c81a061ab" providerId="LiveId" clId="{47ACB391-85C3-40A8-897B-9E54E79126CD}" dt="2022-11-10T00:16:37.623" v="3715" actId="478"/>
          <ac:spMkLst>
            <pc:docMk/>
            <pc:sldMk cId="3917209193" sldId="312"/>
            <ac:spMk id="4" creationId="{6045EFFF-B337-F0FB-8D4F-E6739D61F59F}"/>
          </ac:spMkLst>
        </pc:spChg>
        <pc:spChg chg="add mod">
          <ac:chgData name="mukesh naik" userId="6ccfc05c81a061ab" providerId="LiveId" clId="{47ACB391-85C3-40A8-897B-9E54E79126CD}" dt="2022-11-09T23:25:07.492" v="2460" actId="20577"/>
          <ac:spMkLst>
            <pc:docMk/>
            <pc:sldMk cId="3917209193" sldId="312"/>
            <ac:spMk id="9" creationId="{CE440473-8D13-3FB4-41BD-CBE57EBA1B46}"/>
          </ac:spMkLst>
        </pc:spChg>
        <pc:picChg chg="add mod">
          <ac:chgData name="mukesh naik" userId="6ccfc05c81a061ab" providerId="LiveId" clId="{47ACB391-85C3-40A8-897B-9E54E79126CD}" dt="2022-11-09T15:18:49.858" v="66" actId="1076"/>
          <ac:picMkLst>
            <pc:docMk/>
            <pc:sldMk cId="3917209193" sldId="312"/>
            <ac:picMk id="7" creationId="{92CE53C8-72FD-191A-190E-BFC00F09F747}"/>
          </ac:picMkLst>
        </pc:picChg>
      </pc:sldChg>
      <pc:sldChg chg="addSp delSp modSp new mod">
        <pc:chgData name="mukesh naik" userId="6ccfc05c81a061ab" providerId="LiveId" clId="{47ACB391-85C3-40A8-897B-9E54E79126CD}" dt="2022-11-10T00:16:42.333" v="3716" actId="478"/>
        <pc:sldMkLst>
          <pc:docMk/>
          <pc:sldMk cId="2765376805" sldId="313"/>
        </pc:sldMkLst>
        <pc:spChg chg="del">
          <ac:chgData name="mukesh naik" userId="6ccfc05c81a061ab" providerId="LiveId" clId="{47ACB391-85C3-40A8-897B-9E54E79126CD}" dt="2022-11-09T15:18:57.108" v="67" actId="478"/>
          <ac:spMkLst>
            <pc:docMk/>
            <pc:sldMk cId="2765376805" sldId="313"/>
            <ac:spMk id="2" creationId="{91180152-D5F0-DC6D-EEE7-D4C94B89664D}"/>
          </ac:spMkLst>
        </pc:spChg>
        <pc:spChg chg="del">
          <ac:chgData name="mukesh naik" userId="6ccfc05c81a061ab" providerId="LiveId" clId="{47ACB391-85C3-40A8-897B-9E54E79126CD}" dt="2022-11-09T15:16:44.111" v="49"/>
          <ac:spMkLst>
            <pc:docMk/>
            <pc:sldMk cId="2765376805" sldId="313"/>
            <ac:spMk id="3" creationId="{DF1E9927-ED39-3E73-0B54-77F9F1C78D49}"/>
          </ac:spMkLst>
        </pc:spChg>
        <pc:spChg chg="del">
          <ac:chgData name="mukesh naik" userId="6ccfc05c81a061ab" providerId="LiveId" clId="{47ACB391-85C3-40A8-897B-9E54E79126CD}" dt="2022-11-10T00:16:42.333" v="3716" actId="478"/>
          <ac:spMkLst>
            <pc:docMk/>
            <pc:sldMk cId="2765376805" sldId="313"/>
            <ac:spMk id="4" creationId="{7BF0BA01-3859-C258-A6C8-E3BC2AE2D92D}"/>
          </ac:spMkLst>
        </pc:spChg>
        <pc:spChg chg="add mod">
          <ac:chgData name="mukesh naik" userId="6ccfc05c81a061ab" providerId="LiveId" clId="{47ACB391-85C3-40A8-897B-9E54E79126CD}" dt="2022-11-09T23:25:12.232" v="2461" actId="20577"/>
          <ac:spMkLst>
            <pc:docMk/>
            <pc:sldMk cId="2765376805" sldId="313"/>
            <ac:spMk id="9" creationId="{BCCBBB10-EAEE-C57B-9CD7-F69886F13174}"/>
          </ac:spMkLst>
        </pc:spChg>
        <pc:picChg chg="add mod">
          <ac:chgData name="mukesh naik" userId="6ccfc05c81a061ab" providerId="LiveId" clId="{47ACB391-85C3-40A8-897B-9E54E79126CD}" dt="2022-11-09T15:19:30.677" v="73" actId="1036"/>
          <ac:picMkLst>
            <pc:docMk/>
            <pc:sldMk cId="2765376805" sldId="313"/>
            <ac:picMk id="7" creationId="{6FBC241F-75E7-99AE-A102-0B47C60654A3}"/>
          </ac:picMkLst>
        </pc:picChg>
      </pc:sldChg>
      <pc:sldChg chg="addSp delSp modSp new mod">
        <pc:chgData name="mukesh naik" userId="6ccfc05c81a061ab" providerId="LiveId" clId="{47ACB391-85C3-40A8-897B-9E54E79126CD}" dt="2022-11-10T00:26:30.613" v="3752" actId="478"/>
        <pc:sldMkLst>
          <pc:docMk/>
          <pc:sldMk cId="543562851" sldId="314"/>
        </pc:sldMkLst>
        <pc:spChg chg="del">
          <ac:chgData name="mukesh naik" userId="6ccfc05c81a061ab" providerId="LiveId" clId="{47ACB391-85C3-40A8-897B-9E54E79126CD}" dt="2022-11-09T15:19:36.253" v="74" actId="478"/>
          <ac:spMkLst>
            <pc:docMk/>
            <pc:sldMk cId="543562851" sldId="314"/>
            <ac:spMk id="2" creationId="{E1707C8C-78A5-55C1-12E5-C85134E0BCBD}"/>
          </ac:spMkLst>
        </pc:spChg>
        <pc:spChg chg="del">
          <ac:chgData name="mukesh naik" userId="6ccfc05c81a061ab" providerId="LiveId" clId="{47ACB391-85C3-40A8-897B-9E54E79126CD}" dt="2022-11-09T15:17:03.274" v="51"/>
          <ac:spMkLst>
            <pc:docMk/>
            <pc:sldMk cId="543562851" sldId="314"/>
            <ac:spMk id="3" creationId="{65D67759-493B-3F69-4AFE-077941205989}"/>
          </ac:spMkLst>
        </pc:spChg>
        <pc:spChg chg="del">
          <ac:chgData name="mukesh naik" userId="6ccfc05c81a061ab" providerId="LiveId" clId="{47ACB391-85C3-40A8-897B-9E54E79126CD}" dt="2022-11-10T00:26:30.613" v="3752" actId="478"/>
          <ac:spMkLst>
            <pc:docMk/>
            <pc:sldMk cId="543562851" sldId="314"/>
            <ac:spMk id="4" creationId="{7A048076-7588-A48E-4097-900F487DAF1D}"/>
          </ac:spMkLst>
        </pc:spChg>
        <pc:spChg chg="add mod">
          <ac:chgData name="mukesh naik" userId="6ccfc05c81a061ab" providerId="LiveId" clId="{47ACB391-85C3-40A8-897B-9E54E79126CD}" dt="2022-11-10T00:24:24.498" v="3736" actId="114"/>
          <ac:spMkLst>
            <pc:docMk/>
            <pc:sldMk cId="543562851" sldId="314"/>
            <ac:spMk id="9" creationId="{800E23BB-C375-2554-A6F8-12600D6D2055}"/>
          </ac:spMkLst>
        </pc:spChg>
        <pc:picChg chg="add mod">
          <ac:chgData name="mukesh naik" userId="6ccfc05c81a061ab" providerId="LiveId" clId="{47ACB391-85C3-40A8-897B-9E54E79126CD}" dt="2022-11-09T15:19:39.701" v="75" actId="1076"/>
          <ac:picMkLst>
            <pc:docMk/>
            <pc:sldMk cId="543562851" sldId="314"/>
            <ac:picMk id="7" creationId="{F24A508B-81E7-47CD-8367-2372A4732DF8}"/>
          </ac:picMkLst>
        </pc:picChg>
      </pc:sldChg>
      <pc:sldChg chg="addSp delSp modSp new mod">
        <pc:chgData name="mukesh naik" userId="6ccfc05c81a061ab" providerId="LiveId" clId="{47ACB391-85C3-40A8-897B-9E54E79126CD}" dt="2022-11-10T00:26:26.516" v="3751" actId="478"/>
        <pc:sldMkLst>
          <pc:docMk/>
          <pc:sldMk cId="4191427158" sldId="315"/>
        </pc:sldMkLst>
        <pc:spChg chg="del">
          <ac:chgData name="mukesh naik" userId="6ccfc05c81a061ab" providerId="LiveId" clId="{47ACB391-85C3-40A8-897B-9E54E79126CD}" dt="2022-11-09T15:20:16.299" v="80" actId="478"/>
          <ac:spMkLst>
            <pc:docMk/>
            <pc:sldMk cId="4191427158" sldId="315"/>
            <ac:spMk id="2" creationId="{54698435-C3A8-76F6-3017-5CFBBEECE711}"/>
          </ac:spMkLst>
        </pc:spChg>
        <pc:spChg chg="del">
          <ac:chgData name="mukesh naik" userId="6ccfc05c81a061ab" providerId="LiveId" clId="{47ACB391-85C3-40A8-897B-9E54E79126CD}" dt="2022-11-09T15:17:21.659" v="53"/>
          <ac:spMkLst>
            <pc:docMk/>
            <pc:sldMk cId="4191427158" sldId="315"/>
            <ac:spMk id="3" creationId="{2E289D19-EDAC-ADD7-9D6A-B6048CBF4F86}"/>
          </ac:spMkLst>
        </pc:spChg>
        <pc:spChg chg="del">
          <ac:chgData name="mukesh naik" userId="6ccfc05c81a061ab" providerId="LiveId" clId="{47ACB391-85C3-40A8-897B-9E54E79126CD}" dt="2022-11-10T00:26:26.516" v="3751" actId="478"/>
          <ac:spMkLst>
            <pc:docMk/>
            <pc:sldMk cId="4191427158" sldId="315"/>
            <ac:spMk id="4" creationId="{44481058-D3CA-D702-31ED-41F1DCC3EC00}"/>
          </ac:spMkLst>
        </pc:spChg>
        <pc:spChg chg="add mod">
          <ac:chgData name="mukesh naik" userId="6ccfc05c81a061ab" providerId="LiveId" clId="{47ACB391-85C3-40A8-897B-9E54E79126CD}" dt="2022-11-10T00:24:57.201" v="3737" actId="313"/>
          <ac:spMkLst>
            <pc:docMk/>
            <pc:sldMk cId="4191427158" sldId="315"/>
            <ac:spMk id="9" creationId="{7468261D-4954-EF9E-80F4-75D520BA5028}"/>
          </ac:spMkLst>
        </pc:spChg>
        <pc:picChg chg="add mod">
          <ac:chgData name="mukesh naik" userId="6ccfc05c81a061ab" providerId="LiveId" clId="{47ACB391-85C3-40A8-897B-9E54E79126CD}" dt="2022-11-10T00:25:10.053" v="3738" actId="14100"/>
          <ac:picMkLst>
            <pc:docMk/>
            <pc:sldMk cId="4191427158" sldId="315"/>
            <ac:picMk id="7" creationId="{E3CB03F4-9459-4DCB-0A47-1E8857409967}"/>
          </ac:picMkLst>
        </pc:picChg>
      </pc:sldChg>
      <pc:sldChg chg="new del">
        <pc:chgData name="mukesh naik" userId="6ccfc05c81a061ab" providerId="LiveId" clId="{47ACB391-85C3-40A8-897B-9E54E79126CD}" dt="2022-11-09T16:47:08.512" v="576" actId="2696"/>
        <pc:sldMkLst>
          <pc:docMk/>
          <pc:sldMk cId="1188866455" sldId="316"/>
        </pc:sldMkLst>
      </pc:sldChg>
      <pc:sldChg chg="modSp new mod">
        <pc:chgData name="mukesh naik" userId="6ccfc05c81a061ab" providerId="LiveId" clId="{47ACB391-85C3-40A8-897B-9E54E79126CD}" dt="2022-11-09T22:19:55.645" v="2058" actId="20577"/>
        <pc:sldMkLst>
          <pc:docMk/>
          <pc:sldMk cId="3325695258" sldId="316"/>
        </pc:sldMkLst>
        <pc:spChg chg="mod">
          <ac:chgData name="mukesh naik" userId="6ccfc05c81a061ab" providerId="LiveId" clId="{47ACB391-85C3-40A8-897B-9E54E79126CD}" dt="2022-11-09T16:49:44.107" v="673" actId="20577"/>
          <ac:spMkLst>
            <pc:docMk/>
            <pc:sldMk cId="3325695258" sldId="316"/>
            <ac:spMk id="2" creationId="{F14C9542-DBBA-3073-2D51-E75D97062750}"/>
          </ac:spMkLst>
        </pc:spChg>
        <pc:spChg chg="mod">
          <ac:chgData name="mukesh naik" userId="6ccfc05c81a061ab" providerId="LiveId" clId="{47ACB391-85C3-40A8-897B-9E54E79126CD}" dt="2022-11-09T22:19:55.645" v="2058" actId="20577"/>
          <ac:spMkLst>
            <pc:docMk/>
            <pc:sldMk cId="3325695258" sldId="316"/>
            <ac:spMk id="3" creationId="{D0FE7D8F-88B8-3DA2-6969-54718B99B691}"/>
          </ac:spMkLst>
        </pc:spChg>
      </pc:sldChg>
      <pc:sldChg chg="delSp modSp new del mod">
        <pc:chgData name="mukesh naik" userId="6ccfc05c81a061ab" providerId="LiveId" clId="{47ACB391-85C3-40A8-897B-9E54E79126CD}" dt="2022-11-09T22:26:06.621" v="2093" actId="47"/>
        <pc:sldMkLst>
          <pc:docMk/>
          <pc:sldMk cId="2172138337" sldId="317"/>
        </pc:sldMkLst>
        <pc:spChg chg="del mod">
          <ac:chgData name="mukesh naik" userId="6ccfc05c81a061ab" providerId="LiveId" clId="{47ACB391-85C3-40A8-897B-9E54E79126CD}" dt="2022-11-09T22:23:18.031" v="2091" actId="478"/>
          <ac:spMkLst>
            <pc:docMk/>
            <pc:sldMk cId="2172138337" sldId="317"/>
            <ac:spMk id="2" creationId="{EAF05099-69C5-EA0D-2F73-153978E9413A}"/>
          </ac:spMkLst>
        </pc:spChg>
        <pc:spChg chg="del">
          <ac:chgData name="mukesh naik" userId="6ccfc05c81a061ab" providerId="LiveId" clId="{47ACB391-85C3-40A8-897B-9E54E79126CD}" dt="2022-11-09T22:26:04.642" v="2092" actId="478"/>
          <ac:spMkLst>
            <pc:docMk/>
            <pc:sldMk cId="2172138337" sldId="317"/>
            <ac:spMk id="3" creationId="{32D2FB39-89B7-4BDE-FF93-4615F8DB37DE}"/>
          </ac:spMkLst>
        </pc:spChg>
      </pc:sldChg>
      <pc:sldChg chg="modSp new del mod">
        <pc:chgData name="mukesh naik" userId="6ccfc05c81a061ab" providerId="LiveId" clId="{47ACB391-85C3-40A8-897B-9E54E79126CD}" dt="2022-11-09T17:02:15.476" v="1504" actId="47"/>
        <pc:sldMkLst>
          <pc:docMk/>
          <pc:sldMk cId="2134608783" sldId="318"/>
        </pc:sldMkLst>
        <pc:spChg chg="mod">
          <ac:chgData name="mukesh naik" userId="6ccfc05c81a061ab" providerId="LiveId" clId="{47ACB391-85C3-40A8-897B-9E54E79126CD}" dt="2022-11-09T16:50:26.707" v="716" actId="20577"/>
          <ac:spMkLst>
            <pc:docMk/>
            <pc:sldMk cId="2134608783" sldId="318"/>
            <ac:spMk id="2" creationId="{CB83AE2B-22FA-490D-EF4B-C6DF41D9391A}"/>
          </ac:spMkLst>
        </pc:spChg>
        <pc:spChg chg="mod">
          <ac:chgData name="mukesh naik" userId="6ccfc05c81a061ab" providerId="LiveId" clId="{47ACB391-85C3-40A8-897B-9E54E79126CD}" dt="2022-11-09T17:00:46.178" v="1503" actId="20577"/>
          <ac:spMkLst>
            <pc:docMk/>
            <pc:sldMk cId="2134608783" sldId="318"/>
            <ac:spMk id="3" creationId="{63241860-6E6E-9C1A-4FF7-58D911C9779D}"/>
          </ac:spMkLst>
        </pc:spChg>
      </pc:sldChg>
      <pc:sldChg chg="modSp new del mod">
        <pc:chgData name="mukesh naik" userId="6ccfc05c81a061ab" providerId="LiveId" clId="{47ACB391-85C3-40A8-897B-9E54E79126CD}" dt="2022-11-09T22:09:29.968" v="2021" actId="680"/>
        <pc:sldMkLst>
          <pc:docMk/>
          <pc:sldMk cId="2180799385" sldId="318"/>
        </pc:sldMkLst>
        <pc:spChg chg="mod">
          <ac:chgData name="mukesh naik" userId="6ccfc05c81a061ab" providerId="LiveId" clId="{47ACB391-85C3-40A8-897B-9E54E79126CD}" dt="2022-11-09T22:09:29.467" v="2020" actId="20577"/>
          <ac:spMkLst>
            <pc:docMk/>
            <pc:sldMk cId="2180799385" sldId="318"/>
            <ac:spMk id="2" creationId="{657D9BC3-67CB-55A7-D82E-81B125C32817}"/>
          </ac:spMkLst>
        </pc:spChg>
        <pc:spChg chg="mod">
          <ac:chgData name="mukesh naik" userId="6ccfc05c81a061ab" providerId="LiveId" clId="{47ACB391-85C3-40A8-897B-9E54E79126CD}" dt="2022-11-09T22:09:29.050" v="2019"/>
          <ac:spMkLst>
            <pc:docMk/>
            <pc:sldMk cId="2180799385" sldId="318"/>
            <ac:spMk id="3" creationId="{40A373F4-3615-203A-99AC-DDE20B0D6402}"/>
          </ac:spMkLst>
        </pc:spChg>
      </pc:sldChg>
      <pc:sldChg chg="delSp modSp new mod">
        <pc:chgData name="mukesh naik" userId="6ccfc05c81a061ab" providerId="LiveId" clId="{47ACB391-85C3-40A8-897B-9E54E79126CD}" dt="2022-11-10T00:25:57.528" v="3745" actId="478"/>
        <pc:sldMkLst>
          <pc:docMk/>
          <pc:sldMk cId="2415857419" sldId="318"/>
        </pc:sldMkLst>
        <pc:spChg chg="mod">
          <ac:chgData name="mukesh naik" userId="6ccfc05c81a061ab" providerId="LiveId" clId="{47ACB391-85C3-40A8-897B-9E54E79126CD}" dt="2022-11-09T22:09:43.631" v="2039" actId="20577"/>
          <ac:spMkLst>
            <pc:docMk/>
            <pc:sldMk cId="2415857419" sldId="318"/>
            <ac:spMk id="2" creationId="{943BF649-D33D-D7F7-AA67-2CBE64E1D185}"/>
          </ac:spMkLst>
        </pc:spChg>
        <pc:spChg chg="mod">
          <ac:chgData name="mukesh naik" userId="6ccfc05c81a061ab" providerId="LiveId" clId="{47ACB391-85C3-40A8-897B-9E54E79126CD}" dt="2022-11-09T23:44:08.637" v="3360" actId="20577"/>
          <ac:spMkLst>
            <pc:docMk/>
            <pc:sldMk cId="2415857419" sldId="318"/>
            <ac:spMk id="3" creationId="{B5D0751A-9C45-7D81-A767-907DB6104069}"/>
          </ac:spMkLst>
        </pc:spChg>
        <pc:spChg chg="del">
          <ac:chgData name="mukesh naik" userId="6ccfc05c81a061ab" providerId="LiveId" clId="{47ACB391-85C3-40A8-897B-9E54E79126CD}" dt="2022-11-10T00:25:57.528" v="3745" actId="478"/>
          <ac:spMkLst>
            <pc:docMk/>
            <pc:sldMk cId="2415857419" sldId="318"/>
            <ac:spMk id="4" creationId="{168BE82E-5207-290D-1194-7D8DB645ABE2}"/>
          </ac:spMkLst>
        </pc:spChg>
      </pc:sldChg>
      <pc:sldChg chg="delSp modSp new mod ord">
        <pc:chgData name="mukesh naik" userId="6ccfc05c81a061ab" providerId="LiveId" clId="{47ACB391-85C3-40A8-897B-9E54E79126CD}" dt="2022-11-10T00:50:43.613" v="3780" actId="20577"/>
        <pc:sldMkLst>
          <pc:docMk/>
          <pc:sldMk cId="1302817314" sldId="319"/>
        </pc:sldMkLst>
        <pc:spChg chg="mod">
          <ac:chgData name="mukesh naik" userId="6ccfc05c81a061ab" providerId="LiveId" clId="{47ACB391-85C3-40A8-897B-9E54E79126CD}" dt="2022-11-09T22:32:45.609" v="2178" actId="20577"/>
          <ac:spMkLst>
            <pc:docMk/>
            <pc:sldMk cId="1302817314" sldId="319"/>
            <ac:spMk id="2" creationId="{58F42DF9-DBE5-9242-BBA7-23CBCE46FD5B}"/>
          </ac:spMkLst>
        </pc:spChg>
        <pc:spChg chg="mod">
          <ac:chgData name="mukesh naik" userId="6ccfc05c81a061ab" providerId="LiveId" clId="{47ACB391-85C3-40A8-897B-9E54E79126CD}" dt="2022-11-10T00:50:43.613" v="3780" actId="20577"/>
          <ac:spMkLst>
            <pc:docMk/>
            <pc:sldMk cId="1302817314" sldId="319"/>
            <ac:spMk id="3" creationId="{7CC62664-9278-566E-0A2C-F8BA5D282D0B}"/>
          </ac:spMkLst>
        </pc:spChg>
        <pc:spChg chg="del">
          <ac:chgData name="mukesh naik" userId="6ccfc05c81a061ab" providerId="LiveId" clId="{47ACB391-85C3-40A8-897B-9E54E79126CD}" dt="2022-11-10T00:26:01.628" v="3746" actId="478"/>
          <ac:spMkLst>
            <pc:docMk/>
            <pc:sldMk cId="1302817314" sldId="319"/>
            <ac:spMk id="4" creationId="{2964E5E8-43E7-D8DA-63D4-6A57B314864C}"/>
          </ac:spMkLst>
        </pc:spChg>
      </pc:sldChg>
      <pc:sldChg chg="modSp new mod ord">
        <pc:chgData name="mukesh naik" userId="6ccfc05c81a061ab" providerId="LiveId" clId="{47ACB391-85C3-40A8-897B-9E54E79126CD}" dt="2022-11-10T00:23:33.767" v="3718"/>
        <pc:sldMkLst>
          <pc:docMk/>
          <pc:sldMk cId="1873878687" sldId="320"/>
        </pc:sldMkLst>
        <pc:spChg chg="mod">
          <ac:chgData name="mukesh naik" userId="6ccfc05c81a061ab" providerId="LiveId" clId="{47ACB391-85C3-40A8-897B-9E54E79126CD}" dt="2022-11-09T22:23:07.112" v="2080" actId="20577"/>
          <ac:spMkLst>
            <pc:docMk/>
            <pc:sldMk cId="1873878687" sldId="320"/>
            <ac:spMk id="2" creationId="{CADE83C4-E58E-C678-7E60-7B846A7D77DB}"/>
          </ac:spMkLst>
        </pc:spChg>
        <pc:spChg chg="mod">
          <ac:chgData name="mukesh naik" userId="6ccfc05c81a061ab" providerId="LiveId" clId="{47ACB391-85C3-40A8-897B-9E54E79126CD}" dt="2022-11-09T22:31:37.604" v="2153" actId="27636"/>
          <ac:spMkLst>
            <pc:docMk/>
            <pc:sldMk cId="1873878687" sldId="320"/>
            <ac:spMk id="3" creationId="{D1E8B695-8D12-8E61-5BBD-08C73D8C77E3}"/>
          </ac:spMkLst>
        </pc:spChg>
      </pc:sldChg>
      <pc:sldChg chg="addSp delSp modSp new mod">
        <pc:chgData name="mukesh naik" userId="6ccfc05c81a061ab" providerId="LiveId" clId="{47ACB391-85C3-40A8-897B-9E54E79126CD}" dt="2022-11-09T22:31:04.491" v="2149" actId="20577"/>
        <pc:sldMkLst>
          <pc:docMk/>
          <pc:sldMk cId="2525960051" sldId="321"/>
        </pc:sldMkLst>
        <pc:spChg chg="mod">
          <ac:chgData name="mukesh naik" userId="6ccfc05c81a061ab" providerId="LiveId" clId="{47ACB391-85C3-40A8-897B-9E54E79126CD}" dt="2022-11-09T22:31:04.491" v="2149" actId="20577"/>
          <ac:spMkLst>
            <pc:docMk/>
            <pc:sldMk cId="2525960051" sldId="321"/>
            <ac:spMk id="2" creationId="{2B586E4F-59A7-CF26-A3F1-D36585F4E8B8}"/>
          </ac:spMkLst>
        </pc:spChg>
        <pc:spChg chg="del">
          <ac:chgData name="mukesh naik" userId="6ccfc05c81a061ab" providerId="LiveId" clId="{47ACB391-85C3-40A8-897B-9E54E79126CD}" dt="2022-11-09T22:29:02.894" v="2117" actId="478"/>
          <ac:spMkLst>
            <pc:docMk/>
            <pc:sldMk cId="2525960051" sldId="321"/>
            <ac:spMk id="3" creationId="{94F9AF04-D8B6-9751-2328-1371B9B8141F}"/>
          </ac:spMkLst>
        </pc:spChg>
        <pc:spChg chg="del">
          <ac:chgData name="mukesh naik" userId="6ccfc05c81a061ab" providerId="LiveId" clId="{47ACB391-85C3-40A8-897B-9E54E79126CD}" dt="2022-11-09T22:26:44.561" v="2095"/>
          <ac:spMkLst>
            <pc:docMk/>
            <pc:sldMk cId="2525960051" sldId="321"/>
            <ac:spMk id="4" creationId="{B0B9191B-093A-D807-947E-751DF8F7DD75}"/>
          </ac:spMkLst>
        </pc:spChg>
        <pc:spChg chg="add del">
          <ac:chgData name="mukesh naik" userId="6ccfc05c81a061ab" providerId="LiveId" clId="{47ACB391-85C3-40A8-897B-9E54E79126CD}" dt="2022-11-09T22:27:53.866" v="2103"/>
          <ac:spMkLst>
            <pc:docMk/>
            <pc:sldMk cId="2525960051" sldId="321"/>
            <ac:spMk id="6" creationId="{E0FCBF2A-2E13-6E3E-60F1-64E6A07B615A}"/>
          </ac:spMkLst>
        </pc:spChg>
        <pc:spChg chg="add del mod">
          <ac:chgData name="mukesh naik" userId="6ccfc05c81a061ab" providerId="LiveId" clId="{47ACB391-85C3-40A8-897B-9E54E79126CD}" dt="2022-11-09T22:30:21.899" v="2122"/>
          <ac:spMkLst>
            <pc:docMk/>
            <pc:sldMk cId="2525960051" sldId="321"/>
            <ac:spMk id="19" creationId="{B7474A56-B8AB-ACB3-A782-8E76762376F4}"/>
          </ac:spMkLst>
        </pc:spChg>
        <pc:picChg chg="add mod ord">
          <ac:chgData name="mukesh naik" userId="6ccfc05c81a061ab" providerId="LiveId" clId="{47ACB391-85C3-40A8-897B-9E54E79126CD}" dt="2022-11-09T22:30:53.379" v="2132" actId="14100"/>
          <ac:picMkLst>
            <pc:docMk/>
            <pc:sldMk cId="2525960051" sldId="321"/>
            <ac:picMk id="11" creationId="{D19E8E7E-890E-99BF-D25A-44B5051703E4}"/>
          </ac:picMkLst>
        </pc:picChg>
        <pc:picChg chg="add del mod">
          <ac:chgData name="mukesh naik" userId="6ccfc05c81a061ab" providerId="LiveId" clId="{47ACB391-85C3-40A8-897B-9E54E79126CD}" dt="2022-11-09T22:27:05.352" v="2100"/>
          <ac:picMkLst>
            <pc:docMk/>
            <pc:sldMk cId="2525960051" sldId="321"/>
            <ac:picMk id="13" creationId="{1DF75246-AB5A-1AC7-9720-1C15A04575B3}"/>
          </ac:picMkLst>
        </pc:picChg>
        <pc:picChg chg="add del mod">
          <ac:chgData name="mukesh naik" userId="6ccfc05c81a061ab" providerId="LiveId" clId="{47ACB391-85C3-40A8-897B-9E54E79126CD}" dt="2022-11-09T22:28:37.670" v="2113" actId="478"/>
          <ac:picMkLst>
            <pc:docMk/>
            <pc:sldMk cId="2525960051" sldId="321"/>
            <ac:picMk id="15" creationId="{2D854CBA-FB2D-5DB0-AD82-38F2D91C4C8A}"/>
          </ac:picMkLst>
        </pc:picChg>
        <pc:picChg chg="add del mod">
          <ac:chgData name="mukesh naik" userId="6ccfc05c81a061ab" providerId="LiveId" clId="{47ACB391-85C3-40A8-897B-9E54E79126CD}" dt="2022-11-09T22:30:09.815" v="2121" actId="478"/>
          <ac:picMkLst>
            <pc:docMk/>
            <pc:sldMk cId="2525960051" sldId="321"/>
            <ac:picMk id="17" creationId="{BDAD82DB-A931-C5C3-09E6-BBB9EC54938B}"/>
          </ac:picMkLst>
        </pc:picChg>
        <pc:picChg chg="add mod">
          <ac:chgData name="mukesh naik" userId="6ccfc05c81a061ab" providerId="LiveId" clId="{47ACB391-85C3-40A8-897B-9E54E79126CD}" dt="2022-11-09T22:30:40.040" v="2128" actId="1076"/>
          <ac:picMkLst>
            <pc:docMk/>
            <pc:sldMk cId="2525960051" sldId="321"/>
            <ac:picMk id="21" creationId="{2E9DE1CA-C638-75DE-6F80-D00DA9EBB6A5}"/>
          </ac:picMkLst>
        </pc:picChg>
      </pc:sldChg>
      <pc:sldChg chg="modSp new mod">
        <pc:chgData name="mukesh naik" userId="6ccfc05c81a061ab" providerId="LiveId" clId="{47ACB391-85C3-40A8-897B-9E54E79126CD}" dt="2022-11-09T22:31:48.915" v="2166" actId="20577"/>
        <pc:sldMkLst>
          <pc:docMk/>
          <pc:sldMk cId="2412135122" sldId="322"/>
        </pc:sldMkLst>
        <pc:spChg chg="mod">
          <ac:chgData name="mukesh naik" userId="6ccfc05c81a061ab" providerId="LiveId" clId="{47ACB391-85C3-40A8-897B-9E54E79126CD}" dt="2022-11-09T22:31:48.915" v="2166" actId="20577"/>
          <ac:spMkLst>
            <pc:docMk/>
            <pc:sldMk cId="2412135122" sldId="322"/>
            <ac:spMk id="2" creationId="{35E5677E-03D8-D7E2-7133-0F7C631DFC40}"/>
          </ac:spMkLst>
        </pc:spChg>
        <pc:spChg chg="mod">
          <ac:chgData name="mukesh naik" userId="6ccfc05c81a061ab" providerId="LiveId" clId="{47ACB391-85C3-40A8-897B-9E54E79126CD}" dt="2022-11-09T22:31:43.892" v="2156" actId="27636"/>
          <ac:spMkLst>
            <pc:docMk/>
            <pc:sldMk cId="2412135122" sldId="322"/>
            <ac:spMk id="3" creationId="{EC5E6711-A80E-8168-3E8F-DC2D6CA96F51}"/>
          </ac:spMkLst>
        </pc:spChg>
      </pc:sldChg>
      <pc:sldChg chg="new del">
        <pc:chgData name="mukesh naik" userId="6ccfc05c81a061ab" providerId="LiveId" clId="{47ACB391-85C3-40A8-897B-9E54E79126CD}" dt="2022-11-09T22:37:22.691" v="2180" actId="47"/>
        <pc:sldMkLst>
          <pc:docMk/>
          <pc:sldMk cId="1094726633" sldId="323"/>
        </pc:sldMkLst>
      </pc:sldChg>
      <pc:sldChg chg="addSp delSp modSp new del mod ord">
        <pc:chgData name="mukesh naik" userId="6ccfc05c81a061ab" providerId="LiveId" clId="{47ACB391-85C3-40A8-897B-9E54E79126CD}" dt="2022-11-10T00:15:30.251" v="3680" actId="47"/>
        <pc:sldMkLst>
          <pc:docMk/>
          <pc:sldMk cId="2391188023" sldId="323"/>
        </pc:sldMkLst>
        <pc:spChg chg="mod">
          <ac:chgData name="mukesh naik" userId="6ccfc05c81a061ab" providerId="LiveId" clId="{47ACB391-85C3-40A8-897B-9E54E79126CD}" dt="2022-11-09T22:37:46.491" v="2192" actId="20577"/>
          <ac:spMkLst>
            <pc:docMk/>
            <pc:sldMk cId="2391188023" sldId="323"/>
            <ac:spMk id="2" creationId="{5FDBBB40-063C-2380-ECC0-4B4347216896}"/>
          </ac:spMkLst>
        </pc:spChg>
        <pc:spChg chg="del">
          <ac:chgData name="mukesh naik" userId="6ccfc05c81a061ab" providerId="LiveId" clId="{47ACB391-85C3-40A8-897B-9E54E79126CD}" dt="2022-11-09T22:38:06.694" v="2193"/>
          <ac:spMkLst>
            <pc:docMk/>
            <pc:sldMk cId="2391188023" sldId="323"/>
            <ac:spMk id="3" creationId="{F3538BEE-325E-A3C3-6A10-DCBBC44FFE30}"/>
          </ac:spMkLst>
        </pc:spChg>
        <pc:spChg chg="mod">
          <ac:chgData name="mukesh naik" userId="6ccfc05c81a061ab" providerId="LiveId" clId="{47ACB391-85C3-40A8-897B-9E54E79126CD}" dt="2022-11-09T23:55:13.181" v="3432" actId="27636"/>
          <ac:spMkLst>
            <pc:docMk/>
            <pc:sldMk cId="2391188023" sldId="323"/>
            <ac:spMk id="4" creationId="{AE9E713F-6678-74AD-9A2D-4A042E715B24}"/>
          </ac:spMkLst>
        </pc:spChg>
        <pc:spChg chg="del mod">
          <ac:chgData name="mukesh naik" userId="6ccfc05c81a061ab" providerId="LiveId" clId="{47ACB391-85C3-40A8-897B-9E54E79126CD}" dt="2022-11-09T23:44:22.505" v="3362" actId="21"/>
          <ac:spMkLst>
            <pc:docMk/>
            <pc:sldMk cId="2391188023" sldId="323"/>
            <ac:spMk id="6" creationId="{D9B44DC3-A7E2-4ED8-8DCC-DDB47DFF5C4E}"/>
          </ac:spMkLst>
        </pc:spChg>
        <pc:spChg chg="add del mod">
          <ac:chgData name="mukesh naik" userId="6ccfc05c81a061ab" providerId="LiveId" clId="{47ACB391-85C3-40A8-897B-9E54E79126CD}" dt="2022-11-09T22:38:08.403" v="2194"/>
          <ac:spMkLst>
            <pc:docMk/>
            <pc:sldMk cId="2391188023" sldId="323"/>
            <ac:spMk id="8" creationId="{D77404D2-6BCC-0AE1-6606-9DBD2FA31224}"/>
          </ac:spMkLst>
        </pc:spChg>
        <pc:spChg chg="add del mod">
          <ac:chgData name="mukesh naik" userId="6ccfc05c81a061ab" providerId="LiveId" clId="{47ACB391-85C3-40A8-897B-9E54E79126CD}" dt="2022-11-09T22:38:10.672" v="2195"/>
          <ac:spMkLst>
            <pc:docMk/>
            <pc:sldMk cId="2391188023" sldId="323"/>
            <ac:spMk id="9" creationId="{584BA7A0-EF04-F450-B16D-BC5142041C86}"/>
          </ac:spMkLst>
        </pc:spChg>
        <pc:spChg chg="add del mod">
          <ac:chgData name="mukesh naik" userId="6ccfc05c81a061ab" providerId="LiveId" clId="{47ACB391-85C3-40A8-897B-9E54E79126CD}" dt="2022-11-09T22:38:19.439" v="2196"/>
          <ac:spMkLst>
            <pc:docMk/>
            <pc:sldMk cId="2391188023" sldId="323"/>
            <ac:spMk id="10" creationId="{1C9580E5-F042-D8B0-A0DE-9EF1B65108AC}"/>
          </ac:spMkLst>
        </pc:spChg>
        <pc:spChg chg="add del mod">
          <ac:chgData name="mukesh naik" userId="6ccfc05c81a061ab" providerId="LiveId" clId="{47ACB391-85C3-40A8-897B-9E54E79126CD}" dt="2022-11-09T22:39:45.468" v="2197"/>
          <ac:spMkLst>
            <pc:docMk/>
            <pc:sldMk cId="2391188023" sldId="323"/>
            <ac:spMk id="11" creationId="{C77D2DC9-00CD-F6C3-A73E-CDC790E140EF}"/>
          </ac:spMkLst>
        </pc:spChg>
        <pc:picChg chg="add mod">
          <ac:chgData name="mukesh naik" userId="6ccfc05c81a061ab" providerId="LiveId" clId="{47ACB391-85C3-40A8-897B-9E54E79126CD}" dt="2022-11-09T23:55:19.139" v="3434" actId="14100"/>
          <ac:picMkLst>
            <pc:docMk/>
            <pc:sldMk cId="2391188023" sldId="323"/>
            <ac:picMk id="12" creationId="{B4ABC336-420D-CCA2-1FE0-825EAA773720}"/>
          </ac:picMkLst>
        </pc:picChg>
      </pc:sldChg>
      <pc:sldChg chg="addSp delSp modSp new mod ord">
        <pc:chgData name="mukesh naik" userId="6ccfc05c81a061ab" providerId="LiveId" clId="{47ACB391-85C3-40A8-897B-9E54E79126CD}" dt="2022-11-09T23:55:47.213" v="3441" actId="14100"/>
        <pc:sldMkLst>
          <pc:docMk/>
          <pc:sldMk cId="4061674478" sldId="324"/>
        </pc:sldMkLst>
        <pc:spChg chg="mod">
          <ac:chgData name="mukesh naik" userId="6ccfc05c81a061ab" providerId="LiveId" clId="{47ACB391-85C3-40A8-897B-9E54E79126CD}" dt="2022-11-09T22:59:55.310" v="2335" actId="20577"/>
          <ac:spMkLst>
            <pc:docMk/>
            <pc:sldMk cId="4061674478" sldId="324"/>
            <ac:spMk id="2" creationId="{027A5B76-99C3-694A-2E61-9E5F2B2FA8E8}"/>
          </ac:spMkLst>
        </pc:spChg>
        <pc:spChg chg="del">
          <ac:chgData name="mukesh naik" userId="6ccfc05c81a061ab" providerId="LiveId" clId="{47ACB391-85C3-40A8-897B-9E54E79126CD}" dt="2022-11-09T22:40:08.278" v="2199"/>
          <ac:spMkLst>
            <pc:docMk/>
            <pc:sldMk cId="4061674478" sldId="324"/>
            <ac:spMk id="3" creationId="{C1EDB1DD-07E1-239A-D96C-5B1626FB434E}"/>
          </ac:spMkLst>
        </pc:spChg>
        <pc:spChg chg="mod">
          <ac:chgData name="mukesh naik" userId="6ccfc05c81a061ab" providerId="LiveId" clId="{47ACB391-85C3-40A8-897B-9E54E79126CD}" dt="2022-11-09T23:55:36.286" v="3438" actId="27636"/>
          <ac:spMkLst>
            <pc:docMk/>
            <pc:sldMk cId="4061674478" sldId="324"/>
            <ac:spMk id="4" creationId="{664A361D-9563-4C2A-B5C4-FCFFB458D9DA}"/>
          </ac:spMkLst>
        </pc:spChg>
        <pc:spChg chg="del">
          <ac:chgData name="mukesh naik" userId="6ccfc05c81a061ab" providerId="LiveId" clId="{47ACB391-85C3-40A8-897B-9E54E79126CD}" dt="2022-11-09T23:44:30.843" v="3363" actId="21"/>
          <ac:spMkLst>
            <pc:docMk/>
            <pc:sldMk cId="4061674478" sldId="324"/>
            <ac:spMk id="6" creationId="{FE3DE049-0531-FD3B-CB4F-F34F0874F89A}"/>
          </ac:spMkLst>
        </pc:spChg>
        <pc:picChg chg="add mod">
          <ac:chgData name="mukesh naik" userId="6ccfc05c81a061ab" providerId="LiveId" clId="{47ACB391-85C3-40A8-897B-9E54E79126CD}" dt="2022-11-09T23:55:47.213" v="3441" actId="14100"/>
          <ac:picMkLst>
            <pc:docMk/>
            <pc:sldMk cId="4061674478" sldId="324"/>
            <ac:picMk id="8" creationId="{C6AC5A9D-AC85-5BFA-50E8-04AD3182E6D4}"/>
          </ac:picMkLst>
        </pc:picChg>
      </pc:sldChg>
      <pc:sldChg chg="addSp delSp modSp new mod ord">
        <pc:chgData name="mukesh naik" userId="6ccfc05c81a061ab" providerId="LiveId" clId="{47ACB391-85C3-40A8-897B-9E54E79126CD}" dt="2022-11-10T00:48:09.653" v="3758" actId="2711"/>
        <pc:sldMkLst>
          <pc:docMk/>
          <pc:sldMk cId="682801798" sldId="325"/>
        </pc:sldMkLst>
        <pc:spChg chg="mod">
          <ac:chgData name="mukesh naik" userId="6ccfc05c81a061ab" providerId="LiveId" clId="{47ACB391-85C3-40A8-897B-9E54E79126CD}" dt="2022-11-09T22:50:51.762" v="2228" actId="20577"/>
          <ac:spMkLst>
            <pc:docMk/>
            <pc:sldMk cId="682801798" sldId="325"/>
            <ac:spMk id="2" creationId="{5E6D8776-BA61-CF28-F52C-0CB5561DFFEC}"/>
          </ac:spMkLst>
        </pc:spChg>
        <pc:spChg chg="del">
          <ac:chgData name="mukesh naik" userId="6ccfc05c81a061ab" providerId="LiveId" clId="{47ACB391-85C3-40A8-897B-9E54E79126CD}" dt="2022-11-09T22:40:22.761" v="2201"/>
          <ac:spMkLst>
            <pc:docMk/>
            <pc:sldMk cId="682801798" sldId="325"/>
            <ac:spMk id="3" creationId="{9DCB3830-4985-B9D8-8393-E6EEF32F61FF}"/>
          </ac:spMkLst>
        </pc:spChg>
        <pc:spChg chg="mod">
          <ac:chgData name="mukesh naik" userId="6ccfc05c81a061ab" providerId="LiveId" clId="{47ACB391-85C3-40A8-897B-9E54E79126CD}" dt="2022-11-10T00:48:09.653" v="3758" actId="2711"/>
          <ac:spMkLst>
            <pc:docMk/>
            <pc:sldMk cId="682801798" sldId="325"/>
            <ac:spMk id="4" creationId="{C0EAD1E1-4733-D96A-903F-E8F9F8265D17}"/>
          </ac:spMkLst>
        </pc:spChg>
        <pc:spChg chg="del">
          <ac:chgData name="mukesh naik" userId="6ccfc05c81a061ab" providerId="LiveId" clId="{47ACB391-85C3-40A8-897B-9E54E79126CD}" dt="2022-11-10T00:26:21.843" v="3750" actId="478"/>
          <ac:spMkLst>
            <pc:docMk/>
            <pc:sldMk cId="682801798" sldId="325"/>
            <ac:spMk id="6" creationId="{EEA7B575-8418-7BBA-A119-3EEC456D370F}"/>
          </ac:spMkLst>
        </pc:spChg>
        <pc:picChg chg="add mod">
          <ac:chgData name="mukesh naik" userId="6ccfc05c81a061ab" providerId="LiveId" clId="{47ACB391-85C3-40A8-897B-9E54E79126CD}" dt="2022-11-09T23:54:23.566" v="3420" actId="1076"/>
          <ac:picMkLst>
            <pc:docMk/>
            <pc:sldMk cId="682801798" sldId="325"/>
            <ac:picMk id="8" creationId="{5981BE73-E007-F484-B269-3F316AFB9D81}"/>
          </ac:picMkLst>
        </pc:picChg>
      </pc:sldChg>
      <pc:sldChg chg="addSp delSp modSp new mod ord">
        <pc:chgData name="mukesh naik" userId="6ccfc05c81a061ab" providerId="LiveId" clId="{47ACB391-85C3-40A8-897B-9E54E79126CD}" dt="2022-11-10T00:26:17.201" v="3749" actId="478"/>
        <pc:sldMkLst>
          <pc:docMk/>
          <pc:sldMk cId="725584273" sldId="326"/>
        </pc:sldMkLst>
        <pc:spChg chg="mod">
          <ac:chgData name="mukesh naik" userId="6ccfc05c81a061ab" providerId="LiveId" clId="{47ACB391-85C3-40A8-897B-9E54E79126CD}" dt="2022-11-09T22:51:03.365" v="2235" actId="20577"/>
          <ac:spMkLst>
            <pc:docMk/>
            <pc:sldMk cId="725584273" sldId="326"/>
            <ac:spMk id="2" creationId="{CC3CC2F9-23C2-1977-55E0-D1B9F021D9C6}"/>
          </ac:spMkLst>
        </pc:spChg>
        <pc:spChg chg="del">
          <ac:chgData name="mukesh naik" userId="6ccfc05c81a061ab" providerId="LiveId" clId="{47ACB391-85C3-40A8-897B-9E54E79126CD}" dt="2022-11-09T22:40:37.487" v="2203"/>
          <ac:spMkLst>
            <pc:docMk/>
            <pc:sldMk cId="725584273" sldId="326"/>
            <ac:spMk id="3" creationId="{7CB7F43C-F92F-A25C-8B4D-8C59D61B8CF7}"/>
          </ac:spMkLst>
        </pc:spChg>
        <pc:spChg chg="mod">
          <ac:chgData name="mukesh naik" userId="6ccfc05c81a061ab" providerId="LiveId" clId="{47ACB391-85C3-40A8-897B-9E54E79126CD}" dt="2022-11-09T23:53:38.733" v="3409" actId="27636"/>
          <ac:spMkLst>
            <pc:docMk/>
            <pc:sldMk cId="725584273" sldId="326"/>
            <ac:spMk id="4" creationId="{2EBFBC8D-707D-9D41-585E-3D568BB87E07}"/>
          </ac:spMkLst>
        </pc:spChg>
        <pc:spChg chg="del">
          <ac:chgData name="mukesh naik" userId="6ccfc05c81a061ab" providerId="LiveId" clId="{47ACB391-85C3-40A8-897B-9E54E79126CD}" dt="2022-11-10T00:26:17.201" v="3749" actId="478"/>
          <ac:spMkLst>
            <pc:docMk/>
            <pc:sldMk cId="725584273" sldId="326"/>
            <ac:spMk id="6" creationId="{BB357B36-E8C1-72B1-5AE7-2470C72CC70A}"/>
          </ac:spMkLst>
        </pc:spChg>
        <pc:picChg chg="add mod">
          <ac:chgData name="mukesh naik" userId="6ccfc05c81a061ab" providerId="LiveId" clId="{47ACB391-85C3-40A8-897B-9E54E79126CD}" dt="2022-11-09T23:53:59.414" v="3414" actId="14100"/>
          <ac:picMkLst>
            <pc:docMk/>
            <pc:sldMk cId="725584273" sldId="326"/>
            <ac:picMk id="8" creationId="{2500988B-963E-0419-EAAF-6D9FA3E5337A}"/>
          </ac:picMkLst>
        </pc:picChg>
      </pc:sldChg>
      <pc:sldChg chg="addSp delSp modSp new mod ord">
        <pc:chgData name="mukesh naik" userId="6ccfc05c81a061ab" providerId="LiveId" clId="{47ACB391-85C3-40A8-897B-9E54E79126CD}" dt="2022-11-09T23:55:03.230" v="3430" actId="478"/>
        <pc:sldMkLst>
          <pc:docMk/>
          <pc:sldMk cId="723057483" sldId="327"/>
        </pc:sldMkLst>
        <pc:spChg chg="mod">
          <ac:chgData name="mukesh naik" userId="6ccfc05c81a061ab" providerId="LiveId" clId="{47ACB391-85C3-40A8-897B-9E54E79126CD}" dt="2022-11-09T22:54:25.024" v="2245" actId="20577"/>
          <ac:spMkLst>
            <pc:docMk/>
            <pc:sldMk cId="723057483" sldId="327"/>
            <ac:spMk id="2" creationId="{10D7CCDE-324A-0D54-3A51-FB06E0496ED2}"/>
          </ac:spMkLst>
        </pc:spChg>
        <pc:spChg chg="del">
          <ac:chgData name="mukesh naik" userId="6ccfc05c81a061ab" providerId="LiveId" clId="{47ACB391-85C3-40A8-897B-9E54E79126CD}" dt="2022-11-09T22:40:49.035" v="2205"/>
          <ac:spMkLst>
            <pc:docMk/>
            <pc:sldMk cId="723057483" sldId="327"/>
            <ac:spMk id="3" creationId="{5AF0F464-EE0E-DD29-EEBD-EED4FCB57BA6}"/>
          </ac:spMkLst>
        </pc:spChg>
        <pc:spChg chg="mod">
          <ac:chgData name="mukesh naik" userId="6ccfc05c81a061ab" providerId="LiveId" clId="{47ACB391-85C3-40A8-897B-9E54E79126CD}" dt="2022-11-09T23:54:33.391" v="3422" actId="14100"/>
          <ac:spMkLst>
            <pc:docMk/>
            <pc:sldMk cId="723057483" sldId="327"/>
            <ac:spMk id="4" creationId="{522A4EFA-E492-B6F0-3BAA-BF4D72ED0A77}"/>
          </ac:spMkLst>
        </pc:spChg>
        <pc:spChg chg="del">
          <ac:chgData name="mukesh naik" userId="6ccfc05c81a061ab" providerId="LiveId" clId="{47ACB391-85C3-40A8-897B-9E54E79126CD}" dt="2022-11-09T23:55:03.230" v="3430" actId="478"/>
          <ac:spMkLst>
            <pc:docMk/>
            <pc:sldMk cId="723057483" sldId="327"/>
            <ac:spMk id="5" creationId="{8AE89EFB-103B-1C26-BCF6-2BC6907942E9}"/>
          </ac:spMkLst>
        </pc:spChg>
        <pc:spChg chg="del mod">
          <ac:chgData name="mukesh naik" userId="6ccfc05c81a061ab" providerId="LiveId" clId="{47ACB391-85C3-40A8-897B-9E54E79126CD}" dt="2022-11-09T23:54:59.158" v="3429" actId="478"/>
          <ac:spMkLst>
            <pc:docMk/>
            <pc:sldMk cId="723057483" sldId="327"/>
            <ac:spMk id="6" creationId="{7CB714A4-7F1A-A1E9-AB84-935906D98AF7}"/>
          </ac:spMkLst>
        </pc:spChg>
        <pc:picChg chg="add mod">
          <ac:chgData name="mukesh naik" userId="6ccfc05c81a061ab" providerId="LiveId" clId="{47ACB391-85C3-40A8-897B-9E54E79126CD}" dt="2022-11-09T23:54:50.340" v="3427" actId="14100"/>
          <ac:picMkLst>
            <pc:docMk/>
            <pc:sldMk cId="723057483" sldId="327"/>
            <ac:picMk id="8" creationId="{922EE10F-83DF-A056-6DD0-A3A6DFE4329D}"/>
          </ac:picMkLst>
        </pc:picChg>
      </pc:sldChg>
      <pc:sldChg chg="new del ord">
        <pc:chgData name="mukesh naik" userId="6ccfc05c81a061ab" providerId="LiveId" clId="{47ACB391-85C3-40A8-897B-9E54E79126CD}" dt="2022-11-09T23:41:26.567" v="3357" actId="47"/>
        <pc:sldMkLst>
          <pc:docMk/>
          <pc:sldMk cId="4288578504" sldId="328"/>
        </pc:sldMkLst>
      </pc:sldChg>
      <pc:sldChg chg="new del">
        <pc:chgData name="mukesh naik" userId="6ccfc05c81a061ab" providerId="LiveId" clId="{47ACB391-85C3-40A8-897B-9E54E79126CD}" dt="2022-11-09T23:21:45.137" v="2380" actId="2696"/>
        <pc:sldMkLst>
          <pc:docMk/>
          <pc:sldMk cId="1783405457" sldId="329"/>
        </pc:sldMkLst>
      </pc:sldChg>
      <pc:sldChg chg="delSp modSp add del mod">
        <pc:chgData name="mukesh naik" userId="6ccfc05c81a061ab" providerId="LiveId" clId="{47ACB391-85C3-40A8-897B-9E54E79126CD}" dt="2022-11-10T00:27:52.899" v="3753" actId="47"/>
        <pc:sldMkLst>
          <pc:docMk/>
          <pc:sldMk cId="3504421335" sldId="330"/>
        </pc:sldMkLst>
        <pc:spChg chg="mod">
          <ac:chgData name="mukesh naik" userId="6ccfc05c81a061ab" providerId="LiveId" clId="{47ACB391-85C3-40A8-897B-9E54E79126CD}" dt="2022-11-10T00:25:28.721" v="3742" actId="313"/>
          <ac:spMkLst>
            <pc:docMk/>
            <pc:sldMk cId="3504421335" sldId="330"/>
            <ac:spMk id="2" creationId="{58F42DF9-DBE5-9242-BBA7-23CBCE46FD5B}"/>
          </ac:spMkLst>
        </pc:spChg>
        <pc:spChg chg="mod">
          <ac:chgData name="mukesh naik" userId="6ccfc05c81a061ab" providerId="LiveId" clId="{47ACB391-85C3-40A8-897B-9E54E79126CD}" dt="2022-11-10T00:25:22.556" v="3741" actId="313"/>
          <ac:spMkLst>
            <pc:docMk/>
            <pc:sldMk cId="3504421335" sldId="330"/>
            <ac:spMk id="3" creationId="{7CC62664-9278-566E-0A2C-F8BA5D282D0B}"/>
          </ac:spMkLst>
        </pc:spChg>
        <pc:spChg chg="del">
          <ac:chgData name="mukesh naik" userId="6ccfc05c81a061ab" providerId="LiveId" clId="{47ACB391-85C3-40A8-897B-9E54E79126CD}" dt="2022-11-10T00:26:05.811" v="3747" actId="478"/>
          <ac:spMkLst>
            <pc:docMk/>
            <pc:sldMk cId="3504421335" sldId="330"/>
            <ac:spMk id="4" creationId="{2964E5E8-43E7-D8DA-63D4-6A57B314864C}"/>
          </ac:spMkLst>
        </pc:spChg>
      </pc:sldChg>
      <pc:sldChg chg="addSp delSp modSp new mod">
        <pc:chgData name="mukesh naik" userId="6ccfc05c81a061ab" providerId="LiveId" clId="{47ACB391-85C3-40A8-897B-9E54E79126CD}" dt="2022-11-10T00:02:59.217" v="3590" actId="20577"/>
        <pc:sldMkLst>
          <pc:docMk/>
          <pc:sldMk cId="911848080" sldId="331"/>
        </pc:sldMkLst>
        <pc:spChg chg="del">
          <ac:chgData name="mukesh naik" userId="6ccfc05c81a061ab" providerId="LiveId" clId="{47ACB391-85C3-40A8-897B-9E54E79126CD}" dt="2022-11-09T23:51:36.101" v="3389" actId="478"/>
          <ac:spMkLst>
            <pc:docMk/>
            <pc:sldMk cId="911848080" sldId="331"/>
            <ac:spMk id="2" creationId="{0F4D37F3-1639-A9DC-AABD-B80BF0698B4F}"/>
          </ac:spMkLst>
        </pc:spChg>
        <pc:spChg chg="del mod">
          <ac:chgData name="mukesh naik" userId="6ccfc05c81a061ab" providerId="LiveId" clId="{47ACB391-85C3-40A8-897B-9E54E79126CD}" dt="2022-11-10T00:02:14.255" v="3570" actId="478"/>
          <ac:spMkLst>
            <pc:docMk/>
            <pc:sldMk cId="911848080" sldId="331"/>
            <ac:spMk id="3" creationId="{DEA8E4DA-2022-2836-3FBF-64FB4612FDB0}"/>
          </ac:spMkLst>
        </pc:spChg>
        <pc:spChg chg="del">
          <ac:chgData name="mukesh naik" userId="6ccfc05c81a061ab" providerId="LiveId" clId="{47ACB391-85C3-40A8-897B-9E54E79126CD}" dt="2022-11-09T23:50:19.218" v="3370"/>
          <ac:spMkLst>
            <pc:docMk/>
            <pc:sldMk cId="911848080" sldId="331"/>
            <ac:spMk id="4" creationId="{08A7F105-CC3E-10D6-3983-784712B1A4C3}"/>
          </ac:spMkLst>
        </pc:spChg>
        <pc:spChg chg="del mod">
          <ac:chgData name="mukesh naik" userId="6ccfc05c81a061ab" providerId="LiveId" clId="{47ACB391-85C3-40A8-897B-9E54E79126CD}" dt="2022-11-10T00:01:07.135" v="3537" actId="478"/>
          <ac:spMkLst>
            <pc:docMk/>
            <pc:sldMk cId="911848080" sldId="331"/>
            <ac:spMk id="5" creationId="{F22A81E4-1EEF-6F09-EF1D-D4B790D412B2}"/>
          </ac:spMkLst>
        </pc:spChg>
        <pc:spChg chg="del">
          <ac:chgData name="mukesh naik" userId="6ccfc05c81a061ab" providerId="LiveId" clId="{47ACB391-85C3-40A8-897B-9E54E79126CD}" dt="2022-11-09T23:50:29.323" v="3371"/>
          <ac:spMkLst>
            <pc:docMk/>
            <pc:sldMk cId="911848080" sldId="331"/>
            <ac:spMk id="6" creationId="{8FFC5429-22AA-8A3F-D475-B5E7A494BEEF}"/>
          </ac:spMkLst>
        </pc:spChg>
        <pc:spChg chg="add del mod">
          <ac:chgData name="mukesh naik" userId="6ccfc05c81a061ab" providerId="LiveId" clId="{47ACB391-85C3-40A8-897B-9E54E79126CD}" dt="2022-11-10T00:01:10.920" v="3539" actId="478"/>
          <ac:spMkLst>
            <pc:docMk/>
            <pc:sldMk cId="911848080" sldId="331"/>
            <ac:spMk id="15" creationId="{E07A1B24-C798-3B43-02AE-2B7F591C8E13}"/>
          </ac:spMkLst>
        </pc:spChg>
        <pc:spChg chg="add del mod">
          <ac:chgData name="mukesh naik" userId="6ccfc05c81a061ab" providerId="LiveId" clId="{47ACB391-85C3-40A8-897B-9E54E79126CD}" dt="2022-11-10T00:01:08.947" v="3538" actId="478"/>
          <ac:spMkLst>
            <pc:docMk/>
            <pc:sldMk cId="911848080" sldId="331"/>
            <ac:spMk id="17" creationId="{EC7F100F-50E2-8C8D-0E6D-688D7E3077CA}"/>
          </ac:spMkLst>
        </pc:spChg>
        <pc:spChg chg="add mod">
          <ac:chgData name="mukesh naik" userId="6ccfc05c81a061ab" providerId="LiveId" clId="{47ACB391-85C3-40A8-897B-9E54E79126CD}" dt="2022-11-10T00:02:59.217" v="3590" actId="20577"/>
          <ac:spMkLst>
            <pc:docMk/>
            <pc:sldMk cId="911848080" sldId="331"/>
            <ac:spMk id="19" creationId="{B18CCF92-AB1A-B148-3FBB-1662187D1968}"/>
          </ac:spMkLst>
        </pc:spChg>
        <pc:picChg chg="add mod">
          <ac:chgData name="mukesh naik" userId="6ccfc05c81a061ab" providerId="LiveId" clId="{47ACB391-85C3-40A8-897B-9E54E79126CD}" dt="2022-11-10T00:02:52.672" v="3576" actId="1076"/>
          <ac:picMkLst>
            <pc:docMk/>
            <pc:sldMk cId="911848080" sldId="331"/>
            <ac:picMk id="11" creationId="{75CBCB75-2576-5F6C-8B9D-2DA8464594C6}"/>
          </ac:picMkLst>
        </pc:picChg>
        <pc:picChg chg="add del mod">
          <ac:chgData name="mukesh naik" userId="6ccfc05c81a061ab" providerId="LiveId" clId="{47ACB391-85C3-40A8-897B-9E54E79126CD}" dt="2022-11-10T00:01:03.979" v="3536" actId="478"/>
          <ac:picMkLst>
            <pc:docMk/>
            <pc:sldMk cId="911848080" sldId="331"/>
            <ac:picMk id="13" creationId="{6B826706-3115-6164-FF39-760D4D80F4B8}"/>
          </ac:picMkLst>
        </pc:picChg>
        <pc:picChg chg="add del mod">
          <ac:chgData name="mukesh naik" userId="6ccfc05c81a061ab" providerId="LiveId" clId="{47ACB391-85C3-40A8-897B-9E54E79126CD}" dt="2022-11-10T00:01:59.746" v="3561"/>
          <ac:picMkLst>
            <pc:docMk/>
            <pc:sldMk cId="911848080" sldId="331"/>
            <ac:picMk id="18" creationId="{D3B0EA75-0DB8-2859-731A-25F2A2FB998E}"/>
          </ac:picMkLst>
        </pc:picChg>
      </pc:sldChg>
      <pc:sldChg chg="new del ord">
        <pc:chgData name="mukesh naik" userId="6ccfc05c81a061ab" providerId="LiveId" clId="{47ACB391-85C3-40A8-897B-9E54E79126CD}" dt="2022-11-09T23:49:56.540" v="3368" actId="680"/>
        <pc:sldMkLst>
          <pc:docMk/>
          <pc:sldMk cId="1711477217" sldId="331"/>
        </pc:sldMkLst>
      </pc:sldChg>
      <pc:sldChg chg="new del">
        <pc:chgData name="mukesh naik" userId="6ccfc05c81a061ab" providerId="LiveId" clId="{47ACB391-85C3-40A8-897B-9E54E79126CD}" dt="2022-11-09T23:52:57.547" v="3391" actId="680"/>
        <pc:sldMkLst>
          <pc:docMk/>
          <pc:sldMk cId="1208539376" sldId="332"/>
        </pc:sldMkLst>
      </pc:sldChg>
      <pc:sldChg chg="addSp delSp modSp new mod">
        <pc:chgData name="mukesh naik" userId="6ccfc05c81a061ab" providerId="LiveId" clId="{47ACB391-85C3-40A8-897B-9E54E79126CD}" dt="2022-11-10T00:28:37.752" v="3756" actId="1076"/>
        <pc:sldMkLst>
          <pc:docMk/>
          <pc:sldMk cId="2985330314" sldId="332"/>
        </pc:sldMkLst>
        <pc:spChg chg="del">
          <ac:chgData name="mukesh naik" userId="6ccfc05c81a061ab" providerId="LiveId" clId="{47ACB391-85C3-40A8-897B-9E54E79126CD}" dt="2022-11-09T23:56:57.927" v="3442"/>
          <ac:spMkLst>
            <pc:docMk/>
            <pc:sldMk cId="2985330314" sldId="332"/>
            <ac:spMk id="2" creationId="{DDFFFC67-0630-0FC9-4A1B-AE7B7CEB9827}"/>
          </ac:spMkLst>
        </pc:spChg>
        <pc:spChg chg="mod">
          <ac:chgData name="mukesh naik" userId="6ccfc05c81a061ab" providerId="LiveId" clId="{47ACB391-85C3-40A8-897B-9E54E79126CD}" dt="2022-11-09T23:57:54.712" v="3484" actId="20577"/>
          <ac:spMkLst>
            <pc:docMk/>
            <pc:sldMk cId="2985330314" sldId="332"/>
            <ac:spMk id="3" creationId="{66CA731C-B5A3-97AF-E0BB-74BDAA24DA63}"/>
          </ac:spMkLst>
        </pc:spChg>
        <pc:spChg chg="del">
          <ac:chgData name="mukesh naik" userId="6ccfc05c81a061ab" providerId="LiveId" clId="{47ACB391-85C3-40A8-897B-9E54E79126CD}" dt="2022-11-10T00:16:15.670" v="3711" actId="478"/>
          <ac:spMkLst>
            <pc:docMk/>
            <pc:sldMk cId="2985330314" sldId="332"/>
            <ac:spMk id="4" creationId="{B53682C9-268A-A3ED-CC35-F34316014B9D}"/>
          </ac:spMkLst>
        </pc:spChg>
        <pc:picChg chg="add mod">
          <ac:chgData name="mukesh naik" userId="6ccfc05c81a061ab" providerId="LiveId" clId="{47ACB391-85C3-40A8-897B-9E54E79126CD}" dt="2022-11-10T00:28:35.577" v="3755" actId="1076"/>
          <ac:picMkLst>
            <pc:docMk/>
            <pc:sldMk cId="2985330314" sldId="332"/>
            <ac:picMk id="8" creationId="{600B9B4D-4C3C-E070-764E-AE21BF891D34}"/>
          </ac:picMkLst>
        </pc:picChg>
        <pc:picChg chg="add mod">
          <ac:chgData name="mukesh naik" userId="6ccfc05c81a061ab" providerId="LiveId" clId="{47ACB391-85C3-40A8-897B-9E54E79126CD}" dt="2022-11-10T00:28:37.752" v="3756" actId="1076"/>
          <ac:picMkLst>
            <pc:docMk/>
            <pc:sldMk cId="2985330314" sldId="332"/>
            <ac:picMk id="10" creationId="{B010EC90-74BC-154F-67B5-3D53FAD40ACC}"/>
          </ac:picMkLst>
        </pc:picChg>
      </pc:sldChg>
      <pc:sldChg chg="addSp delSp modSp new mod">
        <pc:chgData name="mukesh naik" userId="6ccfc05c81a061ab" providerId="LiveId" clId="{47ACB391-85C3-40A8-897B-9E54E79126CD}" dt="2022-11-10T00:16:26.883" v="3713" actId="478"/>
        <pc:sldMkLst>
          <pc:docMk/>
          <pc:sldMk cId="2649128066" sldId="333"/>
        </pc:sldMkLst>
        <pc:spChg chg="del">
          <ac:chgData name="mukesh naik" userId="6ccfc05c81a061ab" providerId="LiveId" clId="{47ACB391-85C3-40A8-897B-9E54E79126CD}" dt="2022-11-09T23:58:07.213" v="3498"/>
          <ac:spMkLst>
            <pc:docMk/>
            <pc:sldMk cId="2649128066" sldId="333"/>
            <ac:spMk id="2" creationId="{C0D780AC-5D5A-387E-2B02-4EB875F2E8E8}"/>
          </ac:spMkLst>
        </pc:spChg>
        <pc:spChg chg="mod">
          <ac:chgData name="mukesh naik" userId="6ccfc05c81a061ab" providerId="LiveId" clId="{47ACB391-85C3-40A8-897B-9E54E79126CD}" dt="2022-11-09T23:58:01.126" v="3497" actId="20577"/>
          <ac:spMkLst>
            <pc:docMk/>
            <pc:sldMk cId="2649128066" sldId="333"/>
            <ac:spMk id="3" creationId="{59511794-EEF2-D618-85DA-85F2AA9F856F}"/>
          </ac:spMkLst>
        </pc:spChg>
        <pc:spChg chg="del">
          <ac:chgData name="mukesh naik" userId="6ccfc05c81a061ab" providerId="LiveId" clId="{47ACB391-85C3-40A8-897B-9E54E79126CD}" dt="2022-11-10T00:16:26.883" v="3713" actId="478"/>
          <ac:spMkLst>
            <pc:docMk/>
            <pc:sldMk cId="2649128066" sldId="333"/>
            <ac:spMk id="4" creationId="{EAED879B-2E1B-CBBC-F8E4-33F2AD7612B2}"/>
          </ac:spMkLst>
        </pc:spChg>
        <pc:spChg chg="add del mod">
          <ac:chgData name="mukesh naik" userId="6ccfc05c81a061ab" providerId="LiveId" clId="{47ACB391-85C3-40A8-897B-9E54E79126CD}" dt="2022-11-09T23:58:18.904" v="3500"/>
          <ac:spMkLst>
            <pc:docMk/>
            <pc:sldMk cId="2649128066" sldId="333"/>
            <ac:spMk id="10" creationId="{AC99EF85-F64E-12C0-0497-BFB36FCE1971}"/>
          </ac:spMkLst>
        </pc:spChg>
        <pc:picChg chg="add del mod">
          <ac:chgData name="mukesh naik" userId="6ccfc05c81a061ab" providerId="LiveId" clId="{47ACB391-85C3-40A8-897B-9E54E79126CD}" dt="2022-11-09T23:58:10.712" v="3499" actId="478"/>
          <ac:picMkLst>
            <pc:docMk/>
            <pc:sldMk cId="2649128066" sldId="333"/>
            <ac:picMk id="8" creationId="{EF71172B-5131-95C7-544D-3AE4DD67AE7F}"/>
          </ac:picMkLst>
        </pc:picChg>
        <pc:picChg chg="add mod">
          <ac:chgData name="mukesh naik" userId="6ccfc05c81a061ab" providerId="LiveId" clId="{47ACB391-85C3-40A8-897B-9E54E79126CD}" dt="2022-11-09T23:58:18.904" v="3500"/>
          <ac:picMkLst>
            <pc:docMk/>
            <pc:sldMk cId="2649128066" sldId="333"/>
            <ac:picMk id="12" creationId="{86C61712-1DE9-5FC6-8768-39267E72234E}"/>
          </ac:picMkLst>
        </pc:picChg>
      </pc:sldChg>
      <pc:sldChg chg="addSp delSp modSp new mod">
        <pc:chgData name="mukesh naik" userId="6ccfc05c81a061ab" providerId="LiveId" clId="{47ACB391-85C3-40A8-897B-9E54E79126CD}" dt="2022-11-10T00:04:29.068" v="3642" actId="1076"/>
        <pc:sldMkLst>
          <pc:docMk/>
          <pc:sldMk cId="1630439084" sldId="334"/>
        </pc:sldMkLst>
        <pc:spChg chg="del">
          <ac:chgData name="mukesh naik" userId="6ccfc05c81a061ab" providerId="LiveId" clId="{47ACB391-85C3-40A8-897B-9E54E79126CD}" dt="2022-11-09T23:58:42.938" v="3502"/>
          <ac:spMkLst>
            <pc:docMk/>
            <pc:sldMk cId="1630439084" sldId="334"/>
            <ac:spMk id="2" creationId="{764F26A0-A6E9-6E22-8626-373C6613E2AF}"/>
          </ac:spMkLst>
        </pc:spChg>
        <pc:spChg chg="del">
          <ac:chgData name="mukesh naik" userId="6ccfc05c81a061ab" providerId="LiveId" clId="{47ACB391-85C3-40A8-897B-9E54E79126CD}" dt="2022-11-10T00:04:19.147" v="3641" actId="478"/>
          <ac:spMkLst>
            <pc:docMk/>
            <pc:sldMk cId="1630439084" sldId="334"/>
            <ac:spMk id="3" creationId="{D15D76D6-0CA0-67B9-67B4-08E19CCEF91C}"/>
          </ac:spMkLst>
        </pc:spChg>
        <pc:picChg chg="add mod">
          <ac:chgData name="mukesh naik" userId="6ccfc05c81a061ab" providerId="LiveId" clId="{47ACB391-85C3-40A8-897B-9E54E79126CD}" dt="2022-11-10T00:04:29.068" v="3642" actId="1076"/>
          <ac:picMkLst>
            <pc:docMk/>
            <pc:sldMk cId="1630439084" sldId="334"/>
            <ac:picMk id="8" creationId="{99AB4610-0B9D-A80D-260B-853D011AA0F1}"/>
          </ac:picMkLst>
        </pc:picChg>
      </pc:sldChg>
      <pc:sldChg chg="addSp delSp modSp new mod">
        <pc:chgData name="mukesh naik" userId="6ccfc05c81a061ab" providerId="LiveId" clId="{47ACB391-85C3-40A8-897B-9E54E79126CD}" dt="2022-11-10T00:16:21.839" v="3712" actId="478"/>
        <pc:sldMkLst>
          <pc:docMk/>
          <pc:sldMk cId="1695279376" sldId="335"/>
        </pc:sldMkLst>
        <pc:spChg chg="del">
          <ac:chgData name="mukesh naik" userId="6ccfc05c81a061ab" providerId="LiveId" clId="{47ACB391-85C3-40A8-897B-9E54E79126CD}" dt="2022-11-09T23:59:32.401" v="3504"/>
          <ac:spMkLst>
            <pc:docMk/>
            <pc:sldMk cId="1695279376" sldId="335"/>
            <ac:spMk id="2" creationId="{BBCFE88B-B213-4A20-E0FC-CCF23082143E}"/>
          </ac:spMkLst>
        </pc:spChg>
        <pc:spChg chg="del">
          <ac:chgData name="mukesh naik" userId="6ccfc05c81a061ab" providerId="LiveId" clId="{47ACB391-85C3-40A8-897B-9E54E79126CD}" dt="2022-11-09T23:59:40.940" v="3505" actId="478"/>
          <ac:spMkLst>
            <pc:docMk/>
            <pc:sldMk cId="1695279376" sldId="335"/>
            <ac:spMk id="3" creationId="{E6BA4D95-ED96-A733-FC4A-82E5DA58985B}"/>
          </ac:spMkLst>
        </pc:spChg>
        <pc:spChg chg="del">
          <ac:chgData name="mukesh naik" userId="6ccfc05c81a061ab" providerId="LiveId" clId="{47ACB391-85C3-40A8-897B-9E54E79126CD}" dt="2022-11-10T00:16:21.839" v="3712" actId="478"/>
          <ac:spMkLst>
            <pc:docMk/>
            <pc:sldMk cId="1695279376" sldId="335"/>
            <ac:spMk id="4" creationId="{F424CA2E-E88D-1904-2A97-197E46AF3C75}"/>
          </ac:spMkLst>
        </pc:spChg>
        <pc:spChg chg="add mod">
          <ac:chgData name="mukesh naik" userId="6ccfc05c81a061ab" providerId="LiveId" clId="{47ACB391-85C3-40A8-897B-9E54E79126CD}" dt="2022-11-10T00:04:08.843" v="3640" actId="114"/>
          <ac:spMkLst>
            <pc:docMk/>
            <pc:sldMk cId="1695279376" sldId="335"/>
            <ac:spMk id="9" creationId="{B01D24C2-17D6-CF85-06A1-C8FA89590A8A}"/>
          </ac:spMkLst>
        </pc:spChg>
        <pc:picChg chg="add mod">
          <ac:chgData name="mukesh naik" userId="6ccfc05c81a061ab" providerId="LiveId" clId="{47ACB391-85C3-40A8-897B-9E54E79126CD}" dt="2022-11-09T23:59:32.401" v="3504"/>
          <ac:picMkLst>
            <pc:docMk/>
            <pc:sldMk cId="1695279376" sldId="335"/>
            <ac:picMk id="8" creationId="{496ADBFF-9876-A54E-8685-042DA586434A}"/>
          </ac:picMkLst>
        </pc:picChg>
      </pc:sldChg>
      <pc:sldChg chg="addSp delSp modSp new mod ord">
        <pc:chgData name="mukesh naik" userId="6ccfc05c81a061ab" providerId="LiveId" clId="{47ACB391-85C3-40A8-897B-9E54E79126CD}" dt="2022-11-10T00:16:05.701" v="3709" actId="478"/>
        <pc:sldMkLst>
          <pc:docMk/>
          <pc:sldMk cId="1283935502" sldId="336"/>
        </pc:sldMkLst>
        <pc:spChg chg="del">
          <ac:chgData name="mukesh naik" userId="6ccfc05c81a061ab" providerId="LiveId" clId="{47ACB391-85C3-40A8-897B-9E54E79126CD}" dt="2022-11-10T00:00:41.409" v="3519"/>
          <ac:spMkLst>
            <pc:docMk/>
            <pc:sldMk cId="1283935502" sldId="336"/>
            <ac:spMk id="2" creationId="{C414CD48-4161-C9BC-46E7-1D71CDCD4769}"/>
          </ac:spMkLst>
        </pc:spChg>
        <pc:spChg chg="mod">
          <ac:chgData name="mukesh naik" userId="6ccfc05c81a061ab" providerId="LiveId" clId="{47ACB391-85C3-40A8-897B-9E54E79126CD}" dt="2022-11-10T00:01:00.242" v="3535" actId="20577"/>
          <ac:spMkLst>
            <pc:docMk/>
            <pc:sldMk cId="1283935502" sldId="336"/>
            <ac:spMk id="3" creationId="{F94AAAC2-B39E-8BC5-F5EA-8846B3672DA6}"/>
          </ac:spMkLst>
        </pc:spChg>
        <pc:spChg chg="del mod">
          <ac:chgData name="mukesh naik" userId="6ccfc05c81a061ab" providerId="LiveId" clId="{47ACB391-85C3-40A8-897B-9E54E79126CD}" dt="2022-11-10T00:16:05.701" v="3709" actId="478"/>
          <ac:spMkLst>
            <pc:docMk/>
            <pc:sldMk cId="1283935502" sldId="336"/>
            <ac:spMk id="4" creationId="{E6B7049C-92B4-9DD6-707F-77D19EF29811}"/>
          </ac:spMkLst>
        </pc:spChg>
        <pc:picChg chg="add mod">
          <ac:chgData name="mukesh naik" userId="6ccfc05c81a061ab" providerId="LiveId" clId="{47ACB391-85C3-40A8-897B-9E54E79126CD}" dt="2022-11-10T00:00:52.621" v="3522" actId="14100"/>
          <ac:picMkLst>
            <pc:docMk/>
            <pc:sldMk cId="1283935502" sldId="336"/>
            <ac:picMk id="7" creationId="{6FD3CA5C-6C0C-0E55-7A41-066C451E864F}"/>
          </ac:picMkLst>
        </pc:picChg>
      </pc:sldChg>
      <pc:sldChg chg="addSp delSp modSp new mod ord modShow">
        <pc:chgData name="mukesh naik" userId="6ccfc05c81a061ab" providerId="LiveId" clId="{47ACB391-85C3-40A8-897B-9E54E79126CD}" dt="2022-11-10T00:47:40.344" v="3757" actId="729"/>
        <pc:sldMkLst>
          <pc:docMk/>
          <pc:sldMk cId="393905151" sldId="337"/>
        </pc:sldMkLst>
        <pc:spChg chg="del">
          <ac:chgData name="mukesh naik" userId="6ccfc05c81a061ab" providerId="LiveId" clId="{47ACB391-85C3-40A8-897B-9E54E79126CD}" dt="2022-11-10T00:14:14.205" v="3644"/>
          <ac:spMkLst>
            <pc:docMk/>
            <pc:sldMk cId="393905151" sldId="337"/>
            <ac:spMk id="2" creationId="{8AE396A0-BEAD-58F4-0940-20E90E4688D9}"/>
          </ac:spMkLst>
        </pc:spChg>
        <pc:spChg chg="mod">
          <ac:chgData name="mukesh naik" userId="6ccfc05c81a061ab" providerId="LiveId" clId="{47ACB391-85C3-40A8-897B-9E54E79126CD}" dt="2022-11-10T00:15:48.899" v="3707" actId="20577"/>
          <ac:spMkLst>
            <pc:docMk/>
            <pc:sldMk cId="393905151" sldId="337"/>
            <ac:spMk id="3" creationId="{892EC778-0427-D00D-9F78-304E1B6F90B7}"/>
          </ac:spMkLst>
        </pc:spChg>
        <pc:spChg chg="del">
          <ac:chgData name="mukesh naik" userId="6ccfc05c81a061ab" providerId="LiveId" clId="{47ACB391-85C3-40A8-897B-9E54E79126CD}" dt="2022-11-10T00:26:10.498" v="3748" actId="478"/>
          <ac:spMkLst>
            <pc:docMk/>
            <pc:sldMk cId="393905151" sldId="337"/>
            <ac:spMk id="4" creationId="{2DE61500-65F8-6CAC-260A-DB5C99B29C78}"/>
          </ac:spMkLst>
        </pc:spChg>
        <pc:picChg chg="add mod">
          <ac:chgData name="mukesh naik" userId="6ccfc05c81a061ab" providerId="LiveId" clId="{47ACB391-85C3-40A8-897B-9E54E79126CD}" dt="2022-11-10T00:14:42.237" v="3651" actId="14100"/>
          <ac:picMkLst>
            <pc:docMk/>
            <pc:sldMk cId="393905151" sldId="337"/>
            <ac:picMk id="8" creationId="{53ED8D85-C27B-4A19-1FE4-A257B16D813E}"/>
          </ac:picMkLst>
        </pc:picChg>
      </pc:sldChg>
      <pc:sldChg chg="addSp delSp modSp new mod ord">
        <pc:chgData name="mukesh naik" userId="6ccfc05c81a061ab" providerId="LiveId" clId="{47ACB391-85C3-40A8-897B-9E54E79126CD}" dt="2022-11-10T00:16:10.878" v="3710" actId="478"/>
        <pc:sldMkLst>
          <pc:docMk/>
          <pc:sldMk cId="1502822336" sldId="338"/>
        </pc:sldMkLst>
        <pc:spChg chg="del">
          <ac:chgData name="mukesh naik" userId="6ccfc05c81a061ab" providerId="LiveId" clId="{47ACB391-85C3-40A8-897B-9E54E79126CD}" dt="2022-11-10T00:14:24.076" v="3646"/>
          <ac:spMkLst>
            <pc:docMk/>
            <pc:sldMk cId="1502822336" sldId="338"/>
            <ac:spMk id="2" creationId="{369754DD-B5B8-D60B-5AD1-19B6E3B79456}"/>
          </ac:spMkLst>
        </pc:spChg>
        <pc:spChg chg="mod">
          <ac:chgData name="mukesh naik" userId="6ccfc05c81a061ab" providerId="LiveId" clId="{47ACB391-85C3-40A8-897B-9E54E79126CD}" dt="2022-11-10T00:14:56.568" v="3677" actId="20577"/>
          <ac:spMkLst>
            <pc:docMk/>
            <pc:sldMk cId="1502822336" sldId="338"/>
            <ac:spMk id="3" creationId="{0CD0BFAC-D2CB-47D6-1262-C4A91A4F73AA}"/>
          </ac:spMkLst>
        </pc:spChg>
        <pc:spChg chg="del">
          <ac:chgData name="mukesh naik" userId="6ccfc05c81a061ab" providerId="LiveId" clId="{47ACB391-85C3-40A8-897B-9E54E79126CD}" dt="2022-11-10T00:16:10.878" v="3710" actId="478"/>
          <ac:spMkLst>
            <pc:docMk/>
            <pc:sldMk cId="1502822336" sldId="338"/>
            <ac:spMk id="4" creationId="{82791A45-17EA-08FB-33E4-FC4B6D42CC0F}"/>
          </ac:spMkLst>
        </pc:spChg>
        <pc:picChg chg="add mod">
          <ac:chgData name="mukesh naik" userId="6ccfc05c81a061ab" providerId="LiveId" clId="{47ACB391-85C3-40A8-897B-9E54E79126CD}" dt="2022-11-10T00:14:32.534" v="3649" actId="14100"/>
          <ac:picMkLst>
            <pc:docMk/>
            <pc:sldMk cId="1502822336" sldId="338"/>
            <ac:picMk id="8" creationId="{60719E0A-EBB5-CC9E-7469-09064BE7D3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a:t>Click icon to add picture</a:t>
            </a:r>
            <a:endParaRPr lang="en-US" dirty="0"/>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a:t>Click icon to add picture</a:t>
            </a:r>
            <a:endParaRPr lang="en-US" dirty="0"/>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a:t>Click icon to add picture</a:t>
            </a:r>
            <a:endParaRPr lang="en-US" dirty="0"/>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a:t>Click icon to add picture</a:t>
            </a:r>
            <a:endParaRPr lang="en-US" dirty="0"/>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a:t>Click icon to add picture</a:t>
            </a:r>
            <a:endParaRPr lang="en-US" dirty="0"/>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a:t>Click icon to add picture</a:t>
            </a:r>
            <a:endParaRPr lang="en-US" dirty="0"/>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a:t>Click icon to add picture</a:t>
            </a:r>
            <a:endParaRPr lang="en-US" dirty="0"/>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dirty="0"/>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geeksforgeeks.org/python-seaborn-tutorial/?ref=lbp" TargetMode="External"/><Relationship Id="rId2" Type="http://schemas.openxmlformats.org/officeDocument/2006/relationships/hyperlink" Target="https://data.cityofnewyork.us/browse?q=311"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stamp/stamp.jsp?tp=&amp;arnumber=9827753" TargetMode="External"/><Relationship Id="rId2" Type="http://schemas.openxmlformats.org/officeDocument/2006/relationships/hyperlink" Target="https://ieeexplore.ieee.org/stamp/stamp.jsp?tp=&amp;arnumber=8244654" TargetMode="External"/><Relationship Id="rId1" Type="http://schemas.openxmlformats.org/officeDocument/2006/relationships/slideLayout" Target="../slideLayouts/slideLayout5.xml"/><Relationship Id="rId4" Type="http://schemas.openxmlformats.org/officeDocument/2006/relationships/hyperlink" Target="https://ieeexplore.ieee.org/stamp/stamp.jsp?arnumber=938322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ow angle view of buildings in a city">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623279" y="0"/>
            <a:ext cx="956872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b="1" i="0" dirty="0"/>
              <a:t>  </a:t>
            </a:r>
            <a:r>
              <a:rPr lang="en-US" sz="5400" b="1" i="0" dirty="0"/>
              <a:t>311 </a:t>
            </a:r>
            <a:br>
              <a:rPr lang="en-US" sz="5400" dirty="0"/>
            </a:br>
            <a:br>
              <a:rPr lang="en-US" sz="5400" dirty="0"/>
            </a:br>
            <a:r>
              <a:rPr lang="en-US" sz="5400" b="1" i="0" dirty="0"/>
              <a:t>NYC</a:t>
            </a:r>
            <a:endParaRPr lang="en-US" b="1" i="0" dirty="0"/>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a:normAutofit fontScale="77500" lnSpcReduction="20000"/>
          </a:bodyPr>
          <a:lstStyle/>
          <a:p>
            <a:r>
              <a:rPr lang="en-US" dirty="0"/>
              <a:t>PROJECT BY:</a:t>
            </a:r>
          </a:p>
          <a:p>
            <a:r>
              <a:rPr lang="en-US" dirty="0"/>
              <a:t>ASMA BATOOL </a:t>
            </a:r>
          </a:p>
          <a:p>
            <a:r>
              <a:rPr lang="en-US" dirty="0"/>
              <a:t>NAVYA  VEMURI</a:t>
            </a:r>
          </a:p>
          <a:p>
            <a:r>
              <a:rPr lang="en-US"/>
              <a:t>SHUBHAM KISAN</a:t>
            </a:r>
            <a:endParaRPr lang="en-US" dirty="0"/>
          </a:p>
          <a:p>
            <a:r>
              <a:rPr lang="en-US" dirty="0"/>
              <a:t>MUKESH LAUDYA</a:t>
            </a:r>
          </a:p>
        </p:txBody>
      </p:sp>
      <p:pic>
        <p:nvPicPr>
          <p:cNvPr id="4" name="Picture 3">
            <a:extLst>
              <a:ext uri="{FF2B5EF4-FFF2-40B4-BE49-F238E27FC236}">
                <a16:creationId xmlns:a16="http://schemas.microsoft.com/office/drawing/2014/main" id="{0E8B4AEE-1A6B-4816-5037-6D3BD54F7AE4}"/>
              </a:ext>
            </a:extLst>
          </p:cNvPr>
          <p:cNvPicPr>
            <a:picLocks noChangeAspect="1"/>
          </p:cNvPicPr>
          <p:nvPr/>
        </p:nvPicPr>
        <p:blipFill>
          <a:blip r:embed="rId3"/>
          <a:stretch>
            <a:fillRect/>
          </a:stretch>
        </p:blipFill>
        <p:spPr>
          <a:xfrm>
            <a:off x="9775731" y="4347602"/>
            <a:ext cx="2143125" cy="2143125"/>
          </a:xfrm>
          <a:prstGeom prst="rect">
            <a:avLst/>
          </a:prstGeom>
        </p:spPr>
      </p:pic>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5CBCB75-2576-5F6C-8B9D-2DA8464594C6}"/>
              </a:ext>
            </a:extLst>
          </p:cNvPr>
          <p:cNvPicPr>
            <a:picLocks noGrp="1" noChangeAspect="1"/>
          </p:cNvPicPr>
          <p:nvPr>
            <p:ph sz="half" idx="2"/>
          </p:nvPr>
        </p:nvPicPr>
        <p:blipFill>
          <a:blip r:embed="rId2"/>
          <a:stretch>
            <a:fillRect/>
          </a:stretch>
        </p:blipFill>
        <p:spPr>
          <a:xfrm>
            <a:off x="1133544" y="1987826"/>
            <a:ext cx="9401934" cy="3637625"/>
          </a:xfrm>
        </p:spPr>
      </p:pic>
      <p:sp>
        <p:nvSpPr>
          <p:cNvPr id="7" name="Footer Placeholder 6">
            <a:extLst>
              <a:ext uri="{FF2B5EF4-FFF2-40B4-BE49-F238E27FC236}">
                <a16:creationId xmlns:a16="http://schemas.microsoft.com/office/drawing/2014/main" id="{0F989F6F-FB9C-1DFB-0017-67B70B8EF542}"/>
              </a:ext>
            </a:extLst>
          </p:cNvPr>
          <p:cNvSpPr>
            <a:spLocks noGrp="1"/>
          </p:cNvSpPr>
          <p:nvPr>
            <p:ph type="ftr" sz="quarter" idx="11"/>
          </p:nvPr>
        </p:nvSpPr>
        <p:spPr/>
        <p:txBody>
          <a:bodyPr/>
          <a:lstStyle/>
          <a:p>
            <a:r>
              <a:rPr lang="en-US"/>
              <a:t>Sample Footer Text</a:t>
            </a:r>
            <a:endParaRPr lang="en-US" dirty="0"/>
          </a:p>
        </p:txBody>
      </p:sp>
      <p:sp>
        <p:nvSpPr>
          <p:cNvPr id="8" name="Date Placeholder 7">
            <a:extLst>
              <a:ext uri="{FF2B5EF4-FFF2-40B4-BE49-F238E27FC236}">
                <a16:creationId xmlns:a16="http://schemas.microsoft.com/office/drawing/2014/main" id="{7650826F-F456-4116-DA55-CB825286FCCC}"/>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96E00834-A2B4-86F9-7AFA-F8E27421745E}"/>
              </a:ext>
            </a:extLst>
          </p:cNvPr>
          <p:cNvSpPr>
            <a:spLocks noGrp="1"/>
          </p:cNvSpPr>
          <p:nvPr>
            <p:ph type="sldNum" sz="quarter" idx="12"/>
          </p:nvPr>
        </p:nvSpPr>
        <p:spPr/>
        <p:txBody>
          <a:bodyPr/>
          <a:lstStyle/>
          <a:p>
            <a:fld id="{312CC964-A50B-4C29-B4E4-2C30BB34CCF3}" type="slidenum">
              <a:rPr lang="en-US" smtClean="0"/>
              <a:t>10</a:t>
            </a:fld>
            <a:endParaRPr lang="en-US" dirty="0"/>
          </a:p>
        </p:txBody>
      </p:sp>
      <p:sp>
        <p:nvSpPr>
          <p:cNvPr id="19" name="TextBox 18">
            <a:extLst>
              <a:ext uri="{FF2B5EF4-FFF2-40B4-BE49-F238E27FC236}">
                <a16:creationId xmlns:a16="http://schemas.microsoft.com/office/drawing/2014/main" id="{B18CCF92-AB1A-B148-3FBB-1662187D1968}"/>
              </a:ext>
            </a:extLst>
          </p:cNvPr>
          <p:cNvSpPr txBox="1"/>
          <p:nvPr/>
        </p:nvSpPr>
        <p:spPr>
          <a:xfrm>
            <a:off x="1699591" y="745435"/>
            <a:ext cx="6321287" cy="769441"/>
          </a:xfrm>
          <a:prstGeom prst="rect">
            <a:avLst/>
          </a:prstGeom>
          <a:noFill/>
        </p:spPr>
        <p:txBody>
          <a:bodyPr wrap="square" rtlCol="0">
            <a:spAutoFit/>
          </a:bodyPr>
          <a:lstStyle/>
          <a:p>
            <a:r>
              <a:rPr lang="en-US" sz="4400" i="1" dirty="0">
                <a:latin typeface="+mj-lt"/>
              </a:rPr>
              <a:t>DATASET</a:t>
            </a:r>
          </a:p>
        </p:txBody>
      </p:sp>
    </p:spTree>
    <p:extLst>
      <p:ext uri="{BB962C8B-B14F-4D97-AF65-F5344CB8AC3E}">
        <p14:creationId xmlns:p14="http://schemas.microsoft.com/office/powerpoint/2010/main" val="91184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4AAAC2-B39E-8BC5-F5EA-8846B3672DA6}"/>
              </a:ext>
            </a:extLst>
          </p:cNvPr>
          <p:cNvSpPr>
            <a:spLocks noGrp="1"/>
          </p:cNvSpPr>
          <p:nvPr>
            <p:ph type="title"/>
          </p:nvPr>
        </p:nvSpPr>
        <p:spPr/>
        <p:txBody>
          <a:bodyPr/>
          <a:lstStyle/>
          <a:p>
            <a:r>
              <a:rPr lang="en-US" dirty="0"/>
              <a:t>COLUMNS</a:t>
            </a:r>
          </a:p>
        </p:txBody>
      </p:sp>
      <p:sp>
        <p:nvSpPr>
          <p:cNvPr id="5" name="Date Placeholder 4">
            <a:extLst>
              <a:ext uri="{FF2B5EF4-FFF2-40B4-BE49-F238E27FC236}">
                <a16:creationId xmlns:a16="http://schemas.microsoft.com/office/drawing/2014/main" id="{4B5ECFE3-DF14-F8ED-875E-C52D434DDB55}"/>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3D666D5C-904C-DA86-2A04-1D31A833131A}"/>
              </a:ext>
            </a:extLst>
          </p:cNvPr>
          <p:cNvSpPr>
            <a:spLocks noGrp="1"/>
          </p:cNvSpPr>
          <p:nvPr>
            <p:ph type="sldNum" sz="quarter" idx="12"/>
          </p:nvPr>
        </p:nvSpPr>
        <p:spPr/>
        <p:txBody>
          <a:bodyPr/>
          <a:lstStyle/>
          <a:p>
            <a:fld id="{312CC964-A50B-4C29-B4E4-2C30BB34CCF3}" type="slidenum">
              <a:rPr lang="en-US" smtClean="0"/>
              <a:t>11</a:t>
            </a:fld>
            <a:endParaRPr lang="en-US" dirty="0"/>
          </a:p>
        </p:txBody>
      </p:sp>
      <p:pic>
        <p:nvPicPr>
          <p:cNvPr id="7" name="Content Placeholder 12">
            <a:extLst>
              <a:ext uri="{FF2B5EF4-FFF2-40B4-BE49-F238E27FC236}">
                <a16:creationId xmlns:a16="http://schemas.microsoft.com/office/drawing/2014/main" id="{6FD3CA5C-6C0C-0E55-7A41-066C451E864F}"/>
              </a:ext>
            </a:extLst>
          </p:cNvPr>
          <p:cNvPicPr>
            <a:picLocks noGrp="1" noChangeAspect="1"/>
          </p:cNvPicPr>
          <p:nvPr>
            <p:ph idx="1"/>
          </p:nvPr>
        </p:nvPicPr>
        <p:blipFill>
          <a:blip r:embed="rId2"/>
          <a:stretch>
            <a:fillRect/>
          </a:stretch>
        </p:blipFill>
        <p:spPr>
          <a:xfrm>
            <a:off x="838200" y="2176671"/>
            <a:ext cx="10210800" cy="3549473"/>
          </a:xfrm>
        </p:spPr>
      </p:pic>
    </p:spTree>
    <p:extLst>
      <p:ext uri="{BB962C8B-B14F-4D97-AF65-F5344CB8AC3E}">
        <p14:creationId xmlns:p14="http://schemas.microsoft.com/office/powerpoint/2010/main" val="1283935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0719E0A-EBB5-CC9E-7469-09064BE7D390}"/>
              </a:ext>
            </a:extLst>
          </p:cNvPr>
          <p:cNvPicPr>
            <a:picLocks noGrp="1" noChangeAspect="1"/>
          </p:cNvPicPr>
          <p:nvPr>
            <p:ph idx="1"/>
          </p:nvPr>
        </p:nvPicPr>
        <p:blipFill>
          <a:blip r:embed="rId2"/>
          <a:stretch>
            <a:fillRect/>
          </a:stretch>
        </p:blipFill>
        <p:spPr>
          <a:xfrm>
            <a:off x="838200" y="3975651"/>
            <a:ext cx="10693400" cy="966793"/>
          </a:xfrm>
        </p:spPr>
      </p:pic>
      <p:sp>
        <p:nvSpPr>
          <p:cNvPr id="3" name="Title 2">
            <a:extLst>
              <a:ext uri="{FF2B5EF4-FFF2-40B4-BE49-F238E27FC236}">
                <a16:creationId xmlns:a16="http://schemas.microsoft.com/office/drawing/2014/main" id="{0CD0BFAC-D2CB-47D6-1262-C4A91A4F73AA}"/>
              </a:ext>
            </a:extLst>
          </p:cNvPr>
          <p:cNvSpPr>
            <a:spLocks noGrp="1"/>
          </p:cNvSpPr>
          <p:nvPr>
            <p:ph type="title"/>
          </p:nvPr>
        </p:nvSpPr>
        <p:spPr/>
        <p:txBody>
          <a:bodyPr/>
          <a:lstStyle/>
          <a:p>
            <a:r>
              <a:rPr lang="en-US" dirty="0"/>
              <a:t>MERGING TO DATA FRAMES</a:t>
            </a:r>
          </a:p>
        </p:txBody>
      </p:sp>
      <p:sp>
        <p:nvSpPr>
          <p:cNvPr id="5" name="Date Placeholder 4">
            <a:extLst>
              <a:ext uri="{FF2B5EF4-FFF2-40B4-BE49-F238E27FC236}">
                <a16:creationId xmlns:a16="http://schemas.microsoft.com/office/drawing/2014/main" id="{A89F2D3D-F268-E7AE-D3EC-E7305A6AF951}"/>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0B057E80-0073-551C-247B-78E372C5E78F}"/>
              </a:ext>
            </a:extLst>
          </p:cNvPr>
          <p:cNvSpPr>
            <a:spLocks noGrp="1"/>
          </p:cNvSpPr>
          <p:nvPr>
            <p:ph type="sldNum" sz="quarter" idx="12"/>
          </p:nvPr>
        </p:nvSpPr>
        <p:spPr/>
        <p:txBody>
          <a:bodyPr/>
          <a:lstStyle/>
          <a:p>
            <a:fld id="{312CC964-A50B-4C29-B4E4-2C30BB34CCF3}" type="slidenum">
              <a:rPr lang="en-US" smtClean="0"/>
              <a:t>12</a:t>
            </a:fld>
            <a:endParaRPr lang="en-US" dirty="0"/>
          </a:p>
        </p:txBody>
      </p:sp>
    </p:spTree>
    <p:extLst>
      <p:ext uri="{BB962C8B-B14F-4D97-AF65-F5344CB8AC3E}">
        <p14:creationId xmlns:p14="http://schemas.microsoft.com/office/powerpoint/2010/main" val="1502822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00B9B4D-4C3C-E070-764E-AE21BF891D34}"/>
              </a:ext>
            </a:extLst>
          </p:cNvPr>
          <p:cNvPicPr>
            <a:picLocks noGrp="1" noChangeAspect="1"/>
          </p:cNvPicPr>
          <p:nvPr>
            <p:ph idx="1"/>
          </p:nvPr>
        </p:nvPicPr>
        <p:blipFill>
          <a:blip r:embed="rId2"/>
          <a:stretch>
            <a:fillRect/>
          </a:stretch>
        </p:blipFill>
        <p:spPr>
          <a:xfrm>
            <a:off x="865294" y="4137074"/>
            <a:ext cx="10693400" cy="911043"/>
          </a:xfrm>
        </p:spPr>
      </p:pic>
      <p:sp>
        <p:nvSpPr>
          <p:cNvPr id="3" name="Title 2">
            <a:extLst>
              <a:ext uri="{FF2B5EF4-FFF2-40B4-BE49-F238E27FC236}">
                <a16:creationId xmlns:a16="http://schemas.microsoft.com/office/drawing/2014/main" id="{66CA731C-B5A3-97AF-E0BB-74BDAA24DA63}"/>
              </a:ext>
            </a:extLst>
          </p:cNvPr>
          <p:cNvSpPr>
            <a:spLocks noGrp="1"/>
          </p:cNvSpPr>
          <p:nvPr>
            <p:ph type="title"/>
          </p:nvPr>
        </p:nvSpPr>
        <p:spPr/>
        <p:txBody>
          <a:bodyPr/>
          <a:lstStyle/>
          <a:p>
            <a:r>
              <a:rPr lang="en-US" dirty="0"/>
              <a:t>UTILITY PACKAGE </a:t>
            </a:r>
          </a:p>
        </p:txBody>
      </p:sp>
      <p:sp>
        <p:nvSpPr>
          <p:cNvPr id="5" name="Date Placeholder 4">
            <a:extLst>
              <a:ext uri="{FF2B5EF4-FFF2-40B4-BE49-F238E27FC236}">
                <a16:creationId xmlns:a16="http://schemas.microsoft.com/office/drawing/2014/main" id="{2684B362-52FC-57A0-0413-2F060187D0C5}"/>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C21DA3D2-99B5-1952-E815-5E35EE8B19EC}"/>
              </a:ext>
            </a:extLst>
          </p:cNvPr>
          <p:cNvSpPr>
            <a:spLocks noGrp="1"/>
          </p:cNvSpPr>
          <p:nvPr>
            <p:ph type="sldNum" sz="quarter" idx="12"/>
          </p:nvPr>
        </p:nvSpPr>
        <p:spPr/>
        <p:txBody>
          <a:bodyPr/>
          <a:lstStyle/>
          <a:p>
            <a:fld id="{312CC964-A50B-4C29-B4E4-2C30BB34CCF3}" type="slidenum">
              <a:rPr lang="en-US" smtClean="0"/>
              <a:t>13</a:t>
            </a:fld>
            <a:endParaRPr lang="en-US" dirty="0"/>
          </a:p>
        </p:txBody>
      </p:sp>
      <p:pic>
        <p:nvPicPr>
          <p:cNvPr id="10" name="Picture 9">
            <a:extLst>
              <a:ext uri="{FF2B5EF4-FFF2-40B4-BE49-F238E27FC236}">
                <a16:creationId xmlns:a16="http://schemas.microsoft.com/office/drawing/2014/main" id="{B010EC90-74BC-154F-67B5-3D53FAD40ACC}"/>
              </a:ext>
            </a:extLst>
          </p:cNvPr>
          <p:cNvPicPr>
            <a:picLocks noChangeAspect="1"/>
          </p:cNvPicPr>
          <p:nvPr/>
        </p:nvPicPr>
        <p:blipFill>
          <a:blip r:embed="rId3"/>
          <a:stretch>
            <a:fillRect/>
          </a:stretch>
        </p:blipFill>
        <p:spPr>
          <a:xfrm>
            <a:off x="735911" y="2652935"/>
            <a:ext cx="11102009" cy="746760"/>
          </a:xfrm>
          <a:prstGeom prst="rect">
            <a:avLst/>
          </a:prstGeom>
        </p:spPr>
      </p:pic>
    </p:spTree>
    <p:extLst>
      <p:ext uri="{BB962C8B-B14F-4D97-AF65-F5344CB8AC3E}">
        <p14:creationId xmlns:p14="http://schemas.microsoft.com/office/powerpoint/2010/main" val="2985330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96ADBFF-9876-A54E-8685-042DA586434A}"/>
              </a:ext>
            </a:extLst>
          </p:cNvPr>
          <p:cNvPicPr>
            <a:picLocks noGrp="1" noChangeAspect="1"/>
          </p:cNvPicPr>
          <p:nvPr>
            <p:ph idx="1"/>
          </p:nvPr>
        </p:nvPicPr>
        <p:blipFill>
          <a:blip r:embed="rId2"/>
          <a:stretch>
            <a:fillRect/>
          </a:stretch>
        </p:blipFill>
        <p:spPr>
          <a:xfrm>
            <a:off x="1789609" y="1825625"/>
            <a:ext cx="8790581" cy="4351338"/>
          </a:xfrm>
        </p:spPr>
      </p:pic>
      <p:sp>
        <p:nvSpPr>
          <p:cNvPr id="5" name="Date Placeholder 4">
            <a:extLst>
              <a:ext uri="{FF2B5EF4-FFF2-40B4-BE49-F238E27FC236}">
                <a16:creationId xmlns:a16="http://schemas.microsoft.com/office/drawing/2014/main" id="{90A98CAA-E600-FA7B-37A6-4AF325F71138}"/>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B8307EBC-D533-56C0-0D5C-30254B6EBFB3}"/>
              </a:ext>
            </a:extLst>
          </p:cNvPr>
          <p:cNvSpPr>
            <a:spLocks noGrp="1"/>
          </p:cNvSpPr>
          <p:nvPr>
            <p:ph type="sldNum" sz="quarter" idx="12"/>
          </p:nvPr>
        </p:nvSpPr>
        <p:spPr/>
        <p:txBody>
          <a:bodyPr/>
          <a:lstStyle/>
          <a:p>
            <a:fld id="{312CC964-A50B-4C29-B4E4-2C30BB34CCF3}" type="slidenum">
              <a:rPr lang="en-US" smtClean="0"/>
              <a:t>14</a:t>
            </a:fld>
            <a:endParaRPr lang="en-US" dirty="0"/>
          </a:p>
        </p:txBody>
      </p:sp>
      <p:sp>
        <p:nvSpPr>
          <p:cNvPr id="9" name="TextBox 8">
            <a:extLst>
              <a:ext uri="{FF2B5EF4-FFF2-40B4-BE49-F238E27FC236}">
                <a16:creationId xmlns:a16="http://schemas.microsoft.com/office/drawing/2014/main" id="{B01D24C2-17D6-CF85-06A1-C8FA89590A8A}"/>
              </a:ext>
            </a:extLst>
          </p:cNvPr>
          <p:cNvSpPr txBox="1"/>
          <p:nvPr/>
        </p:nvSpPr>
        <p:spPr>
          <a:xfrm>
            <a:off x="2395330" y="725557"/>
            <a:ext cx="7523922" cy="646331"/>
          </a:xfrm>
          <a:prstGeom prst="rect">
            <a:avLst/>
          </a:prstGeom>
          <a:noFill/>
        </p:spPr>
        <p:txBody>
          <a:bodyPr wrap="square" rtlCol="0">
            <a:spAutoFit/>
          </a:bodyPr>
          <a:lstStyle/>
          <a:p>
            <a:r>
              <a:rPr lang="en-US" sz="3600" i="1" dirty="0">
                <a:latin typeface="+mj-lt"/>
              </a:rPr>
              <a:t>NYC UTILITY PACKAGE</a:t>
            </a:r>
          </a:p>
        </p:txBody>
      </p:sp>
    </p:spTree>
    <p:extLst>
      <p:ext uri="{BB962C8B-B14F-4D97-AF65-F5344CB8AC3E}">
        <p14:creationId xmlns:p14="http://schemas.microsoft.com/office/powerpoint/2010/main" val="1695279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511794-EEF2-D618-85DA-85F2AA9F856F}"/>
              </a:ext>
            </a:extLst>
          </p:cNvPr>
          <p:cNvSpPr>
            <a:spLocks noGrp="1"/>
          </p:cNvSpPr>
          <p:nvPr>
            <p:ph type="title"/>
          </p:nvPr>
        </p:nvSpPr>
        <p:spPr/>
        <p:txBody>
          <a:bodyPr/>
          <a:lstStyle/>
          <a:p>
            <a:r>
              <a:rPr lang="en-US" dirty="0"/>
              <a:t> </a:t>
            </a:r>
          </a:p>
        </p:txBody>
      </p:sp>
      <p:sp>
        <p:nvSpPr>
          <p:cNvPr id="5" name="Date Placeholder 4">
            <a:extLst>
              <a:ext uri="{FF2B5EF4-FFF2-40B4-BE49-F238E27FC236}">
                <a16:creationId xmlns:a16="http://schemas.microsoft.com/office/drawing/2014/main" id="{322F115A-571A-C02F-8485-D8B912C4477C}"/>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FCC54D9D-C9E6-2A3A-A6C4-2073126B24AE}"/>
              </a:ext>
            </a:extLst>
          </p:cNvPr>
          <p:cNvSpPr>
            <a:spLocks noGrp="1"/>
          </p:cNvSpPr>
          <p:nvPr>
            <p:ph type="sldNum" sz="quarter" idx="12"/>
          </p:nvPr>
        </p:nvSpPr>
        <p:spPr/>
        <p:txBody>
          <a:bodyPr/>
          <a:lstStyle/>
          <a:p>
            <a:fld id="{312CC964-A50B-4C29-B4E4-2C30BB34CCF3}" type="slidenum">
              <a:rPr lang="en-US" smtClean="0"/>
              <a:t>15</a:t>
            </a:fld>
            <a:endParaRPr lang="en-US" dirty="0"/>
          </a:p>
        </p:txBody>
      </p:sp>
      <p:pic>
        <p:nvPicPr>
          <p:cNvPr id="12" name="Content Placeholder 11">
            <a:extLst>
              <a:ext uri="{FF2B5EF4-FFF2-40B4-BE49-F238E27FC236}">
                <a16:creationId xmlns:a16="http://schemas.microsoft.com/office/drawing/2014/main" id="{86C61712-1DE9-5FC6-8768-39267E72234E}"/>
              </a:ext>
            </a:extLst>
          </p:cNvPr>
          <p:cNvPicPr>
            <a:picLocks noGrp="1" noChangeAspect="1"/>
          </p:cNvPicPr>
          <p:nvPr>
            <p:ph idx="1"/>
          </p:nvPr>
        </p:nvPicPr>
        <p:blipFill>
          <a:blip r:embed="rId2"/>
          <a:stretch>
            <a:fillRect/>
          </a:stretch>
        </p:blipFill>
        <p:spPr>
          <a:xfrm>
            <a:off x="838200" y="2798286"/>
            <a:ext cx="10693400" cy="2406015"/>
          </a:xfrm>
        </p:spPr>
      </p:pic>
    </p:spTree>
    <p:extLst>
      <p:ext uri="{BB962C8B-B14F-4D97-AF65-F5344CB8AC3E}">
        <p14:creationId xmlns:p14="http://schemas.microsoft.com/office/powerpoint/2010/main" val="2649128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9AB4610-0B9D-A80D-260B-853D011AA0F1}"/>
              </a:ext>
            </a:extLst>
          </p:cNvPr>
          <p:cNvPicPr>
            <a:picLocks noGrp="1" noChangeAspect="1"/>
          </p:cNvPicPr>
          <p:nvPr>
            <p:ph idx="1"/>
          </p:nvPr>
        </p:nvPicPr>
        <p:blipFill>
          <a:blip r:embed="rId2"/>
          <a:stretch>
            <a:fillRect/>
          </a:stretch>
        </p:blipFill>
        <p:spPr>
          <a:xfrm>
            <a:off x="1115266" y="1179582"/>
            <a:ext cx="10119390" cy="4351338"/>
          </a:xfrm>
        </p:spPr>
      </p:pic>
      <p:sp>
        <p:nvSpPr>
          <p:cNvPr id="4" name="Footer Placeholder 3">
            <a:extLst>
              <a:ext uri="{FF2B5EF4-FFF2-40B4-BE49-F238E27FC236}">
                <a16:creationId xmlns:a16="http://schemas.microsoft.com/office/drawing/2014/main" id="{16B6F25B-3536-B574-5DFD-2068AAECC0FF}"/>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D64C7F41-B42C-9220-AD27-757DD9049DED}"/>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01A6A161-9F49-6D51-2A4C-5EC82A2E9A9B}"/>
              </a:ext>
            </a:extLst>
          </p:cNvPr>
          <p:cNvSpPr>
            <a:spLocks noGrp="1"/>
          </p:cNvSpPr>
          <p:nvPr>
            <p:ph type="sldNum" sz="quarter" idx="12"/>
          </p:nvPr>
        </p:nvSpPr>
        <p:spPr/>
        <p:txBody>
          <a:bodyPr/>
          <a:lstStyle/>
          <a:p>
            <a:fld id="{312CC964-A50B-4C29-B4E4-2C30BB34CCF3}" type="slidenum">
              <a:rPr lang="en-US" smtClean="0"/>
              <a:t>16</a:t>
            </a:fld>
            <a:endParaRPr lang="en-US" dirty="0"/>
          </a:p>
        </p:txBody>
      </p:sp>
    </p:spTree>
    <p:extLst>
      <p:ext uri="{BB962C8B-B14F-4D97-AF65-F5344CB8AC3E}">
        <p14:creationId xmlns:p14="http://schemas.microsoft.com/office/powerpoint/2010/main" val="1630439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D2A1-67CB-3E23-90A5-E82FA2DD3B0F}"/>
              </a:ext>
            </a:extLst>
          </p:cNvPr>
          <p:cNvSpPr>
            <a:spLocks noGrp="1"/>
          </p:cNvSpPr>
          <p:nvPr>
            <p:ph type="title"/>
          </p:nvPr>
        </p:nvSpPr>
        <p:spPr/>
        <p:txBody>
          <a:bodyPr>
            <a:normAutofit/>
          </a:bodyPr>
          <a:lstStyle/>
          <a:p>
            <a:r>
              <a:rPr lang="en-US" sz="3600" b="1" dirty="0"/>
              <a:t>VIZUALIZATIONS and results </a:t>
            </a:r>
          </a:p>
        </p:txBody>
      </p:sp>
      <p:sp>
        <p:nvSpPr>
          <p:cNvPr id="5" name="Date Placeholder 4">
            <a:extLst>
              <a:ext uri="{FF2B5EF4-FFF2-40B4-BE49-F238E27FC236}">
                <a16:creationId xmlns:a16="http://schemas.microsoft.com/office/drawing/2014/main" id="{AF30366A-D241-FF6C-9613-A2596A4BB389}"/>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A9DE116-FFA4-A219-A4DE-CAC2AA3F1BF3}"/>
              </a:ext>
            </a:extLst>
          </p:cNvPr>
          <p:cNvSpPr>
            <a:spLocks noGrp="1"/>
          </p:cNvSpPr>
          <p:nvPr>
            <p:ph type="sldNum" sz="quarter" idx="12"/>
          </p:nvPr>
        </p:nvSpPr>
        <p:spPr/>
        <p:txBody>
          <a:bodyPr/>
          <a:lstStyle/>
          <a:p>
            <a:fld id="{312CC964-A50B-4C29-B4E4-2C30BB34CCF3}" type="slidenum">
              <a:rPr lang="en-US" smtClean="0"/>
              <a:t>17</a:t>
            </a:fld>
            <a:endParaRPr lang="en-US" dirty="0"/>
          </a:p>
        </p:txBody>
      </p:sp>
      <p:pic>
        <p:nvPicPr>
          <p:cNvPr id="7" name="Content Placeholder 6">
            <a:extLst>
              <a:ext uri="{FF2B5EF4-FFF2-40B4-BE49-F238E27FC236}">
                <a16:creationId xmlns:a16="http://schemas.microsoft.com/office/drawing/2014/main" id="{E48B5E0D-E804-224C-F70C-C0958CF693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639" y="1722905"/>
            <a:ext cx="9472722" cy="4024313"/>
          </a:xfrm>
          <a:prstGeom prst="rect">
            <a:avLst/>
          </a:prstGeom>
        </p:spPr>
      </p:pic>
      <p:sp>
        <p:nvSpPr>
          <p:cNvPr id="9" name="TextBox 8">
            <a:extLst>
              <a:ext uri="{FF2B5EF4-FFF2-40B4-BE49-F238E27FC236}">
                <a16:creationId xmlns:a16="http://schemas.microsoft.com/office/drawing/2014/main" id="{CAD196CF-0858-7B4A-4746-02C10F26E691}"/>
              </a:ext>
            </a:extLst>
          </p:cNvPr>
          <p:cNvSpPr txBox="1"/>
          <p:nvPr/>
        </p:nvSpPr>
        <p:spPr>
          <a:xfrm>
            <a:off x="3753969" y="5811908"/>
            <a:ext cx="6127376" cy="670825"/>
          </a:xfrm>
          <a:prstGeom prst="rect">
            <a:avLst/>
          </a:prstGeom>
          <a:noFill/>
        </p:spPr>
        <p:txBody>
          <a:bodyPr wrap="square">
            <a:spAutoFit/>
          </a:bodyPr>
          <a:lstStyle/>
          <a:p>
            <a:pPr marL="0" marR="0">
              <a:lnSpc>
                <a:spcPct val="107000"/>
              </a:lnSpc>
              <a:spcBef>
                <a:spcPts val="0"/>
              </a:spcBef>
              <a:spcAft>
                <a:spcPts val="800"/>
              </a:spcAft>
            </a:pPr>
            <a:r>
              <a:rPr lang="en-US" dirty="0"/>
              <a:t> </a:t>
            </a:r>
            <a:r>
              <a:rPr lang="en-US" sz="1800" dirty="0">
                <a:effectLst/>
                <a:ea typeface="Calibri" panose="020F0502020204030204" pitchFamily="34" charset="0"/>
                <a:cs typeface="Times New Roman" panose="02020603050405020304" pitchFamily="18" charset="0"/>
              </a:rPr>
              <a:t>City with maximum number of complaints was found to be Brooklyn with different types of complaints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8862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AA2EA6-15D4-F37E-88DD-7B9C5184DC64}"/>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79864310-7B92-3C37-6504-576E5C8C4BC4}"/>
              </a:ext>
            </a:extLst>
          </p:cNvPr>
          <p:cNvSpPr>
            <a:spLocks noGrp="1"/>
          </p:cNvSpPr>
          <p:nvPr>
            <p:ph type="sldNum" sz="quarter" idx="12"/>
          </p:nvPr>
        </p:nvSpPr>
        <p:spPr/>
        <p:txBody>
          <a:bodyPr/>
          <a:lstStyle/>
          <a:p>
            <a:fld id="{312CC964-A50B-4C29-B4E4-2C30BB34CCF3}" type="slidenum">
              <a:rPr lang="en-US" smtClean="0"/>
              <a:t>18</a:t>
            </a:fld>
            <a:endParaRPr lang="en-US" dirty="0"/>
          </a:p>
        </p:txBody>
      </p:sp>
      <p:pic>
        <p:nvPicPr>
          <p:cNvPr id="7" name="Content Placeholder 6">
            <a:extLst>
              <a:ext uri="{FF2B5EF4-FFF2-40B4-BE49-F238E27FC236}">
                <a16:creationId xmlns:a16="http://schemas.microsoft.com/office/drawing/2014/main" id="{92CE53C8-72FD-191A-190E-BFC00F09F7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0377" y="696044"/>
            <a:ext cx="9366320" cy="4024313"/>
          </a:xfrm>
          <a:prstGeom prst="rect">
            <a:avLst/>
          </a:prstGeom>
        </p:spPr>
      </p:pic>
      <p:sp>
        <p:nvSpPr>
          <p:cNvPr id="9" name="TextBox 8">
            <a:extLst>
              <a:ext uri="{FF2B5EF4-FFF2-40B4-BE49-F238E27FC236}">
                <a16:creationId xmlns:a16="http://schemas.microsoft.com/office/drawing/2014/main" id="{CE440473-8D13-3FB4-41BD-CBE57EBA1B46}"/>
              </a:ext>
            </a:extLst>
          </p:cNvPr>
          <p:cNvSpPr txBox="1"/>
          <p:nvPr/>
        </p:nvSpPr>
        <p:spPr>
          <a:xfrm>
            <a:off x="3377452" y="4727819"/>
            <a:ext cx="6127376" cy="1663597"/>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Since maximum number of complaints were filed in Brooklyn, complaint data was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analysed</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this city.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Illegal Parking was found to be the most frequent complaint lodged to NYPD in the city of Brooklyn.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917209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CFA388-4DAC-9FF2-CCE6-F6A124CFE4AA}"/>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D1348AFA-B298-2B18-1537-9EAB8191D432}"/>
              </a:ext>
            </a:extLst>
          </p:cNvPr>
          <p:cNvSpPr>
            <a:spLocks noGrp="1"/>
          </p:cNvSpPr>
          <p:nvPr>
            <p:ph type="sldNum" sz="quarter" idx="12"/>
          </p:nvPr>
        </p:nvSpPr>
        <p:spPr/>
        <p:txBody>
          <a:bodyPr/>
          <a:lstStyle/>
          <a:p>
            <a:fld id="{312CC964-A50B-4C29-B4E4-2C30BB34CCF3}" type="slidenum">
              <a:rPr lang="en-US" smtClean="0"/>
              <a:t>19</a:t>
            </a:fld>
            <a:endParaRPr lang="en-US" dirty="0"/>
          </a:p>
        </p:txBody>
      </p:sp>
      <p:pic>
        <p:nvPicPr>
          <p:cNvPr id="7" name="Content Placeholder 6">
            <a:extLst>
              <a:ext uri="{FF2B5EF4-FFF2-40B4-BE49-F238E27FC236}">
                <a16:creationId xmlns:a16="http://schemas.microsoft.com/office/drawing/2014/main" id="{6FBC241F-75E7-99AE-A102-0B47C60654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115" y="672022"/>
            <a:ext cx="8775512" cy="4024313"/>
          </a:xfrm>
          <a:prstGeom prst="rect">
            <a:avLst/>
          </a:prstGeom>
        </p:spPr>
      </p:pic>
      <p:sp>
        <p:nvSpPr>
          <p:cNvPr id="9" name="TextBox 8">
            <a:extLst>
              <a:ext uri="{FF2B5EF4-FFF2-40B4-BE49-F238E27FC236}">
                <a16:creationId xmlns:a16="http://schemas.microsoft.com/office/drawing/2014/main" id="{BCCBBB10-EAEE-C57B-9CD7-F69886F13174}"/>
              </a:ext>
            </a:extLst>
          </p:cNvPr>
          <p:cNvSpPr txBox="1"/>
          <p:nvPr/>
        </p:nvSpPr>
        <p:spPr>
          <a:xfrm>
            <a:off x="3032312" y="5033901"/>
            <a:ext cx="6127376" cy="671915"/>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was found that all the complaints were lodged to New York City Police Department</a:t>
            </a:r>
          </a:p>
        </p:txBody>
      </p:sp>
    </p:spTree>
    <p:extLst>
      <p:ext uri="{BB962C8B-B14F-4D97-AF65-F5344CB8AC3E}">
        <p14:creationId xmlns:p14="http://schemas.microsoft.com/office/powerpoint/2010/main" val="276537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a:lstStyle/>
          <a:p>
            <a:r>
              <a:rPr lang="en-US" dirty="0"/>
              <a:t>Agenda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5167424" y="533400"/>
            <a:ext cx="3794512" cy="5797237"/>
          </a:xfrm>
        </p:spPr>
        <p:txBody>
          <a:bodyPr/>
          <a:lstStyle/>
          <a:p>
            <a:pPr marL="457200" indent="-457200">
              <a:buAutoNum type="arabicPeriod"/>
            </a:pPr>
            <a:r>
              <a:rPr lang="en-US" dirty="0"/>
              <a:t>INTRODUCTION</a:t>
            </a:r>
          </a:p>
          <a:p>
            <a:pPr marL="457200" indent="-457200">
              <a:buAutoNum type="arabicPeriod"/>
            </a:pPr>
            <a:r>
              <a:rPr lang="en-US" dirty="0"/>
              <a:t>PROBLEM DEFINITION </a:t>
            </a:r>
          </a:p>
          <a:p>
            <a:pPr marL="457200" indent="-457200">
              <a:buAutoNum type="arabicPeriod"/>
            </a:pPr>
            <a:r>
              <a:rPr lang="en-US" dirty="0"/>
              <a:t>DATASET USED </a:t>
            </a:r>
          </a:p>
          <a:p>
            <a:pPr marL="457200" indent="-457200">
              <a:buAutoNum type="arabicPeriod"/>
            </a:pPr>
            <a:r>
              <a:rPr lang="en-US" dirty="0"/>
              <a:t>VIZUALIZATION </a:t>
            </a:r>
          </a:p>
          <a:p>
            <a:pPr marL="457200" indent="-457200">
              <a:buAutoNum type="arabicPeriod"/>
            </a:pPr>
            <a:r>
              <a:rPr lang="en-US" dirty="0"/>
              <a:t>RESULT </a:t>
            </a:r>
          </a:p>
          <a:p>
            <a:pPr marL="457200" indent="-457200">
              <a:buAutoNum type="arabicPeriod"/>
            </a:pPr>
            <a:r>
              <a:rPr lang="en-US" dirty="0"/>
              <a:t>CONCLUSION</a:t>
            </a: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531096" y="0"/>
            <a:ext cx="2660904" cy="3429000"/>
          </a:xfrm>
        </p:spPr>
      </p:pic>
      <p:pic>
        <p:nvPicPr>
          <p:cNvPr id="9" name="Picture Placeholder 8" descr="Background Graphic with lights">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9531096" y="3383280"/>
            <a:ext cx="2660904" cy="3474720"/>
          </a:xfrm>
        </p:spPr>
      </p:pic>
      <p:sp>
        <p:nvSpPr>
          <p:cNvPr id="38" name="Date Placeholder 37">
            <a:extLst>
              <a:ext uri="{FF2B5EF4-FFF2-40B4-BE49-F238E27FC236}">
                <a16:creationId xmlns:a16="http://schemas.microsoft.com/office/drawing/2014/main" id="{4F07F2C9-B12E-4D08-B90F-5E6AA687A577}"/>
              </a:ext>
            </a:extLst>
          </p:cNvPr>
          <p:cNvSpPr>
            <a:spLocks noGrp="1"/>
          </p:cNvSpPr>
          <p:nvPr>
            <p:ph type="dt" sz="half" idx="10"/>
          </p:nvPr>
        </p:nvSpPr>
        <p:spPr>
          <a:xfrm>
            <a:off x="7337102" y="6398878"/>
            <a:ext cx="4193908" cy="365125"/>
          </a:xfrm>
        </p:spPr>
        <p:txBody>
          <a:bodyPr/>
          <a:lstStyle/>
          <a:p>
            <a:r>
              <a:rPr lang="en-US" dirty="0"/>
              <a:t>2/7/20XX</a:t>
            </a:r>
          </a:p>
        </p:txBody>
      </p:sp>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dirty="0"/>
          </a:p>
        </p:txBody>
      </p:sp>
      <p:pic>
        <p:nvPicPr>
          <p:cNvPr id="4" name="Picture 3">
            <a:extLst>
              <a:ext uri="{FF2B5EF4-FFF2-40B4-BE49-F238E27FC236}">
                <a16:creationId xmlns:a16="http://schemas.microsoft.com/office/drawing/2014/main" id="{5A309327-B352-F644-F006-E94891ED027D}"/>
              </a:ext>
            </a:extLst>
          </p:cNvPr>
          <p:cNvPicPr>
            <a:picLocks noChangeAspect="1"/>
          </p:cNvPicPr>
          <p:nvPr/>
        </p:nvPicPr>
        <p:blipFill>
          <a:blip r:embed="rId4"/>
          <a:stretch>
            <a:fillRect/>
          </a:stretch>
        </p:blipFill>
        <p:spPr>
          <a:xfrm>
            <a:off x="10357166" y="2696201"/>
            <a:ext cx="1597527" cy="1602079"/>
          </a:xfrm>
          <a:prstGeom prst="rect">
            <a:avLst/>
          </a:prstGeom>
        </p:spPr>
      </p:pic>
    </p:spTree>
    <p:extLst>
      <p:ext uri="{BB962C8B-B14F-4D97-AF65-F5344CB8AC3E}">
        <p14:creationId xmlns:p14="http://schemas.microsoft.com/office/powerpoint/2010/main" val="2976291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611FB41-5443-1BC7-82B4-57BF295A0CC7}"/>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2BEF7EE6-597D-A43D-FD94-08B81144228A}"/>
              </a:ext>
            </a:extLst>
          </p:cNvPr>
          <p:cNvSpPr>
            <a:spLocks noGrp="1"/>
          </p:cNvSpPr>
          <p:nvPr>
            <p:ph type="sldNum" sz="quarter" idx="12"/>
          </p:nvPr>
        </p:nvSpPr>
        <p:spPr/>
        <p:txBody>
          <a:bodyPr/>
          <a:lstStyle/>
          <a:p>
            <a:fld id="{312CC964-A50B-4C29-B4E4-2C30BB34CCF3}" type="slidenum">
              <a:rPr lang="en-US" smtClean="0"/>
              <a:t>20</a:t>
            </a:fld>
            <a:endParaRPr lang="en-US" dirty="0"/>
          </a:p>
        </p:txBody>
      </p:sp>
      <p:pic>
        <p:nvPicPr>
          <p:cNvPr id="7" name="Content Placeholder 6">
            <a:extLst>
              <a:ext uri="{FF2B5EF4-FFF2-40B4-BE49-F238E27FC236}">
                <a16:creationId xmlns:a16="http://schemas.microsoft.com/office/drawing/2014/main" id="{F24A508B-81E7-47CD-8367-2372A4732D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5423" y="905553"/>
            <a:ext cx="9906000" cy="3758497"/>
          </a:xfrm>
          <a:prstGeom prst="rect">
            <a:avLst/>
          </a:prstGeom>
        </p:spPr>
      </p:pic>
      <p:sp>
        <p:nvSpPr>
          <p:cNvPr id="9" name="TextBox 8">
            <a:extLst>
              <a:ext uri="{FF2B5EF4-FFF2-40B4-BE49-F238E27FC236}">
                <a16:creationId xmlns:a16="http://schemas.microsoft.com/office/drawing/2014/main" id="{800E23BB-C375-2554-A6F8-12600D6D2055}"/>
              </a:ext>
            </a:extLst>
          </p:cNvPr>
          <p:cNvSpPr txBox="1"/>
          <p:nvPr/>
        </p:nvSpPr>
        <p:spPr>
          <a:xfrm>
            <a:off x="3144370" y="4771627"/>
            <a:ext cx="6127376" cy="1264642"/>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maximum complaints were regarding Street/Sidewalk which indicate that there is a scope for improvement in strict measures on the road thus Traffic police can look into this matter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3562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5D267F4-6B5B-5FB1-E1D6-1E68169A773F}"/>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B1908D48-70C7-738E-EE3D-D0DED9199167}"/>
              </a:ext>
            </a:extLst>
          </p:cNvPr>
          <p:cNvSpPr>
            <a:spLocks noGrp="1"/>
          </p:cNvSpPr>
          <p:nvPr>
            <p:ph type="sldNum" sz="quarter" idx="12"/>
          </p:nvPr>
        </p:nvSpPr>
        <p:spPr/>
        <p:txBody>
          <a:bodyPr/>
          <a:lstStyle/>
          <a:p>
            <a:fld id="{312CC964-A50B-4C29-B4E4-2C30BB34CCF3}" type="slidenum">
              <a:rPr lang="en-US" smtClean="0"/>
              <a:t>21</a:t>
            </a:fld>
            <a:endParaRPr lang="en-US" dirty="0"/>
          </a:p>
        </p:txBody>
      </p:sp>
      <p:pic>
        <p:nvPicPr>
          <p:cNvPr id="7" name="Content Placeholder 6">
            <a:extLst>
              <a:ext uri="{FF2B5EF4-FFF2-40B4-BE49-F238E27FC236}">
                <a16:creationId xmlns:a16="http://schemas.microsoft.com/office/drawing/2014/main" id="{E3CB03F4-9459-4DCB-0A47-1E88574099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2044" y="310235"/>
            <a:ext cx="6990020" cy="4459830"/>
          </a:xfrm>
          <a:prstGeom prst="rect">
            <a:avLst/>
          </a:prstGeom>
        </p:spPr>
      </p:pic>
      <p:sp>
        <p:nvSpPr>
          <p:cNvPr id="9" name="TextBox 8">
            <a:extLst>
              <a:ext uri="{FF2B5EF4-FFF2-40B4-BE49-F238E27FC236}">
                <a16:creationId xmlns:a16="http://schemas.microsoft.com/office/drawing/2014/main" id="{7468261D-4954-EF9E-80F4-75D520BA5028}"/>
              </a:ext>
            </a:extLst>
          </p:cNvPr>
          <p:cNvSpPr txBox="1"/>
          <p:nvPr/>
        </p:nvSpPr>
        <p:spPr>
          <a:xfrm>
            <a:off x="3924041" y="5167772"/>
            <a:ext cx="6127376" cy="1231106"/>
          </a:xfrm>
          <a:prstGeom prst="rect">
            <a:avLst/>
          </a:prstGeom>
          <a:noFill/>
        </p:spPr>
        <p:txBody>
          <a:bodyPr wrap="square">
            <a:spAutoFit/>
          </a:bodyPr>
          <a:lstStyle/>
          <a:p>
            <a:r>
              <a:rPr lang="en-US" sz="1800" i="1" dirty="0">
                <a:effectLst/>
                <a:latin typeface="Calibri" panose="020F0502020204030204" pitchFamily="34" charset="0"/>
                <a:ea typeface="Calibri" panose="020F050202020403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Average resolving time of a complaint was observed for different Boroughs</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419142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D8776-BA61-CF28-F52C-0CB5561DFFEC}"/>
              </a:ext>
            </a:extLst>
          </p:cNvPr>
          <p:cNvSpPr>
            <a:spLocks noGrp="1"/>
          </p:cNvSpPr>
          <p:nvPr>
            <p:ph type="title"/>
          </p:nvPr>
        </p:nvSpPr>
        <p:spPr/>
        <p:txBody>
          <a:bodyPr/>
          <a:lstStyle/>
          <a:p>
            <a:r>
              <a:rPr lang="en-US" dirty="0"/>
              <a:t>HISTOGRAM</a:t>
            </a:r>
          </a:p>
        </p:txBody>
      </p:sp>
      <p:sp>
        <p:nvSpPr>
          <p:cNvPr id="4" name="Text Placeholder 3">
            <a:extLst>
              <a:ext uri="{FF2B5EF4-FFF2-40B4-BE49-F238E27FC236}">
                <a16:creationId xmlns:a16="http://schemas.microsoft.com/office/drawing/2014/main" id="{C0EAD1E1-4733-D96A-903F-E8F9F8265D17}"/>
              </a:ext>
            </a:extLst>
          </p:cNvPr>
          <p:cNvSpPr>
            <a:spLocks noGrp="1"/>
          </p:cNvSpPr>
          <p:nvPr>
            <p:ph type="body" sz="half" idx="2"/>
          </p:nvPr>
        </p:nvSpPr>
        <p:spPr>
          <a:xfrm>
            <a:off x="839789" y="2057400"/>
            <a:ext cx="3026534" cy="2643809"/>
          </a:xfrm>
        </p:spPr>
        <p:txBody>
          <a:bodyPr>
            <a:normAutofit fontScale="92500" lnSpcReduction="10000"/>
          </a:bodyPr>
          <a:lstStyle/>
          <a:p>
            <a:r>
              <a:rPr lang="en-US" sz="2800" dirty="0"/>
              <a:t>Data frequency fluctuation is shown using a histogram. The chosen range of the request time and request count is displayed here using it.</a:t>
            </a:r>
          </a:p>
        </p:txBody>
      </p:sp>
      <p:sp>
        <p:nvSpPr>
          <p:cNvPr id="5" name="Date Placeholder 4">
            <a:extLst>
              <a:ext uri="{FF2B5EF4-FFF2-40B4-BE49-F238E27FC236}">
                <a16:creationId xmlns:a16="http://schemas.microsoft.com/office/drawing/2014/main" id="{1F988140-A996-8BA3-5D55-5E938F27078B}"/>
              </a:ext>
            </a:extLst>
          </p:cNvPr>
          <p:cNvSpPr>
            <a:spLocks noGrp="1"/>
          </p:cNvSpPr>
          <p:nvPr>
            <p:ph type="dt" sz="half" idx="10"/>
          </p:nvPr>
        </p:nvSpPr>
        <p:spPr/>
        <p:txBody>
          <a:bodyPr/>
          <a:lstStyle/>
          <a:p>
            <a:r>
              <a:rPr lang="en-US"/>
              <a:t>2/7/20XX</a:t>
            </a:r>
            <a:endParaRPr lang="en-US" dirty="0"/>
          </a:p>
        </p:txBody>
      </p:sp>
      <p:sp>
        <p:nvSpPr>
          <p:cNvPr id="7" name="Slide Number Placeholder 6">
            <a:extLst>
              <a:ext uri="{FF2B5EF4-FFF2-40B4-BE49-F238E27FC236}">
                <a16:creationId xmlns:a16="http://schemas.microsoft.com/office/drawing/2014/main" id="{45141971-4A79-75C7-2C65-42EC7986CE81}"/>
              </a:ext>
            </a:extLst>
          </p:cNvPr>
          <p:cNvSpPr>
            <a:spLocks noGrp="1"/>
          </p:cNvSpPr>
          <p:nvPr>
            <p:ph type="sldNum" sz="quarter" idx="12"/>
          </p:nvPr>
        </p:nvSpPr>
        <p:spPr/>
        <p:txBody>
          <a:bodyPr/>
          <a:lstStyle/>
          <a:p>
            <a:fld id="{312CC964-A50B-4C29-B4E4-2C30BB34CCF3}" type="slidenum">
              <a:rPr lang="en-US" smtClean="0"/>
              <a:t>22</a:t>
            </a:fld>
            <a:endParaRPr lang="en-US" dirty="0"/>
          </a:p>
        </p:txBody>
      </p:sp>
      <p:pic>
        <p:nvPicPr>
          <p:cNvPr id="8" name="Content Placeholder 7">
            <a:extLst>
              <a:ext uri="{FF2B5EF4-FFF2-40B4-BE49-F238E27FC236}">
                <a16:creationId xmlns:a16="http://schemas.microsoft.com/office/drawing/2014/main" id="{5981BE73-E007-F484-B269-3F316AFB9D8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1830" y="1418266"/>
            <a:ext cx="8027769" cy="4256978"/>
          </a:xfrm>
          <a:prstGeom prst="rect">
            <a:avLst/>
          </a:prstGeom>
          <a:noFill/>
          <a:ln>
            <a:noFill/>
          </a:ln>
        </p:spPr>
      </p:pic>
    </p:spTree>
    <p:extLst>
      <p:ext uri="{BB962C8B-B14F-4D97-AF65-F5344CB8AC3E}">
        <p14:creationId xmlns:p14="http://schemas.microsoft.com/office/powerpoint/2010/main" val="682801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C2F9-23C2-1977-55E0-D1B9F021D9C6}"/>
              </a:ext>
            </a:extLst>
          </p:cNvPr>
          <p:cNvSpPr>
            <a:spLocks noGrp="1"/>
          </p:cNvSpPr>
          <p:nvPr>
            <p:ph type="title"/>
          </p:nvPr>
        </p:nvSpPr>
        <p:spPr/>
        <p:txBody>
          <a:bodyPr/>
          <a:lstStyle/>
          <a:p>
            <a:r>
              <a:rPr lang="en-US" dirty="0"/>
              <a:t>HEATMAP</a:t>
            </a:r>
          </a:p>
        </p:txBody>
      </p:sp>
      <p:sp>
        <p:nvSpPr>
          <p:cNvPr id="4" name="Text Placeholder 3">
            <a:extLst>
              <a:ext uri="{FF2B5EF4-FFF2-40B4-BE49-F238E27FC236}">
                <a16:creationId xmlns:a16="http://schemas.microsoft.com/office/drawing/2014/main" id="{2EBFBC8D-707D-9D41-585E-3D568BB87E07}"/>
              </a:ext>
            </a:extLst>
          </p:cNvPr>
          <p:cNvSpPr>
            <a:spLocks noGrp="1"/>
          </p:cNvSpPr>
          <p:nvPr>
            <p:ph type="body" sz="half" idx="2"/>
          </p:nvPr>
        </p:nvSpPr>
        <p:spPr>
          <a:xfrm>
            <a:off x="839788" y="2057400"/>
            <a:ext cx="3076229" cy="2534478"/>
          </a:xfrm>
        </p:spPr>
        <p:txBody>
          <a:bodyPr>
            <a:normAutofit fontScale="85000" lnSpcReduction="20000"/>
          </a:bodyPr>
          <a:lstStyle/>
          <a:p>
            <a:r>
              <a:rPr lang="en-US" sz="2400" dirty="0"/>
              <a:t>For each value to be plotted, a heatmap has values that represent distinct tints of the same color. High frequency is represented on the chart by the darker tones. This demonstrates the association between the request's final month and the borough's type of complaint.</a:t>
            </a:r>
          </a:p>
        </p:txBody>
      </p:sp>
      <p:sp>
        <p:nvSpPr>
          <p:cNvPr id="5" name="Date Placeholder 4">
            <a:extLst>
              <a:ext uri="{FF2B5EF4-FFF2-40B4-BE49-F238E27FC236}">
                <a16:creationId xmlns:a16="http://schemas.microsoft.com/office/drawing/2014/main" id="{D9F71DF0-C092-940F-C3FF-7291CD3979AD}"/>
              </a:ext>
            </a:extLst>
          </p:cNvPr>
          <p:cNvSpPr>
            <a:spLocks noGrp="1"/>
          </p:cNvSpPr>
          <p:nvPr>
            <p:ph type="dt" sz="half" idx="10"/>
          </p:nvPr>
        </p:nvSpPr>
        <p:spPr/>
        <p:txBody>
          <a:bodyPr/>
          <a:lstStyle/>
          <a:p>
            <a:r>
              <a:rPr lang="en-US"/>
              <a:t>2/7/20XX</a:t>
            </a:r>
            <a:endParaRPr lang="en-US" dirty="0"/>
          </a:p>
        </p:txBody>
      </p:sp>
      <p:sp>
        <p:nvSpPr>
          <p:cNvPr id="7" name="Slide Number Placeholder 6">
            <a:extLst>
              <a:ext uri="{FF2B5EF4-FFF2-40B4-BE49-F238E27FC236}">
                <a16:creationId xmlns:a16="http://schemas.microsoft.com/office/drawing/2014/main" id="{02168470-B6DA-93B3-83BF-21B5BF2B0B9C}"/>
              </a:ext>
            </a:extLst>
          </p:cNvPr>
          <p:cNvSpPr>
            <a:spLocks noGrp="1"/>
          </p:cNvSpPr>
          <p:nvPr>
            <p:ph type="sldNum" sz="quarter" idx="12"/>
          </p:nvPr>
        </p:nvSpPr>
        <p:spPr/>
        <p:txBody>
          <a:bodyPr/>
          <a:lstStyle/>
          <a:p>
            <a:fld id="{312CC964-A50B-4C29-B4E4-2C30BB34CCF3}" type="slidenum">
              <a:rPr lang="en-US" smtClean="0"/>
              <a:t>23</a:t>
            </a:fld>
            <a:endParaRPr lang="en-US" dirty="0"/>
          </a:p>
        </p:txBody>
      </p:sp>
      <p:pic>
        <p:nvPicPr>
          <p:cNvPr id="8" name="Content Placeholder 7">
            <a:extLst>
              <a:ext uri="{FF2B5EF4-FFF2-40B4-BE49-F238E27FC236}">
                <a16:creationId xmlns:a16="http://schemas.microsoft.com/office/drawing/2014/main" id="{2500988B-963E-0419-EAAF-6D9FA3E5337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51744" y="663697"/>
            <a:ext cx="7314969" cy="6015399"/>
          </a:xfrm>
          <a:prstGeom prst="rect">
            <a:avLst/>
          </a:prstGeom>
          <a:noFill/>
          <a:ln>
            <a:noFill/>
          </a:ln>
        </p:spPr>
      </p:pic>
    </p:spTree>
    <p:extLst>
      <p:ext uri="{BB962C8B-B14F-4D97-AF65-F5344CB8AC3E}">
        <p14:creationId xmlns:p14="http://schemas.microsoft.com/office/powerpoint/2010/main" val="725584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CCDE-324A-0D54-3A51-FB06E0496ED2}"/>
              </a:ext>
            </a:extLst>
          </p:cNvPr>
          <p:cNvSpPr>
            <a:spLocks noGrp="1"/>
          </p:cNvSpPr>
          <p:nvPr>
            <p:ph type="title"/>
          </p:nvPr>
        </p:nvSpPr>
        <p:spPr/>
        <p:txBody>
          <a:bodyPr/>
          <a:lstStyle/>
          <a:p>
            <a:r>
              <a:rPr lang="en-US" dirty="0"/>
              <a:t>HEAT MAP</a:t>
            </a:r>
          </a:p>
        </p:txBody>
      </p:sp>
      <p:sp>
        <p:nvSpPr>
          <p:cNvPr id="4" name="Text Placeholder 3">
            <a:extLst>
              <a:ext uri="{FF2B5EF4-FFF2-40B4-BE49-F238E27FC236}">
                <a16:creationId xmlns:a16="http://schemas.microsoft.com/office/drawing/2014/main" id="{522A4EFA-E492-B6F0-3BAA-BF4D72ED0A77}"/>
              </a:ext>
            </a:extLst>
          </p:cNvPr>
          <p:cNvSpPr>
            <a:spLocks noGrp="1"/>
          </p:cNvSpPr>
          <p:nvPr>
            <p:ph type="body" sz="half" idx="2"/>
          </p:nvPr>
        </p:nvSpPr>
        <p:spPr>
          <a:xfrm>
            <a:off x="839789" y="2057400"/>
            <a:ext cx="2768115" cy="3811588"/>
          </a:xfrm>
        </p:spPr>
        <p:txBody>
          <a:bodyPr/>
          <a:lstStyle/>
          <a:p>
            <a:r>
              <a:rPr lang="en-US" sz="1600" dirty="0"/>
              <a:t>For each value to be plotted, a heatmap has values that represent distinct tints of the same color. High frequency is represented on the chart by the darker tones. This demonstrates the correlation between all the columns.</a:t>
            </a:r>
            <a:endParaRPr lang="en-US" dirty="0"/>
          </a:p>
        </p:txBody>
      </p:sp>
      <p:sp>
        <p:nvSpPr>
          <p:cNvPr id="7" name="Slide Number Placeholder 6">
            <a:extLst>
              <a:ext uri="{FF2B5EF4-FFF2-40B4-BE49-F238E27FC236}">
                <a16:creationId xmlns:a16="http://schemas.microsoft.com/office/drawing/2014/main" id="{B3FEFEE8-BD03-F465-D21B-A4966573473D}"/>
              </a:ext>
            </a:extLst>
          </p:cNvPr>
          <p:cNvSpPr>
            <a:spLocks noGrp="1"/>
          </p:cNvSpPr>
          <p:nvPr>
            <p:ph type="sldNum" sz="quarter" idx="12"/>
          </p:nvPr>
        </p:nvSpPr>
        <p:spPr/>
        <p:txBody>
          <a:bodyPr/>
          <a:lstStyle/>
          <a:p>
            <a:fld id="{312CC964-A50B-4C29-B4E4-2C30BB34CCF3}" type="slidenum">
              <a:rPr lang="en-US" smtClean="0"/>
              <a:t>24</a:t>
            </a:fld>
            <a:endParaRPr lang="en-US" dirty="0"/>
          </a:p>
        </p:txBody>
      </p:sp>
      <p:pic>
        <p:nvPicPr>
          <p:cNvPr id="8" name="Content Placeholder 7">
            <a:extLst>
              <a:ext uri="{FF2B5EF4-FFF2-40B4-BE49-F238E27FC236}">
                <a16:creationId xmlns:a16="http://schemas.microsoft.com/office/drawing/2014/main" id="{922EE10F-83DF-A056-6DD0-A3A6DFE4329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05470" y="1527509"/>
            <a:ext cx="7346742" cy="4704325"/>
          </a:xfrm>
          <a:prstGeom prst="rect">
            <a:avLst/>
          </a:prstGeom>
          <a:noFill/>
          <a:ln>
            <a:noFill/>
          </a:ln>
        </p:spPr>
      </p:pic>
    </p:spTree>
    <p:extLst>
      <p:ext uri="{BB962C8B-B14F-4D97-AF65-F5344CB8AC3E}">
        <p14:creationId xmlns:p14="http://schemas.microsoft.com/office/powerpoint/2010/main" val="723057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5B76-99C3-694A-2E61-9E5F2B2FA8E8}"/>
              </a:ext>
            </a:extLst>
          </p:cNvPr>
          <p:cNvSpPr>
            <a:spLocks noGrp="1"/>
          </p:cNvSpPr>
          <p:nvPr>
            <p:ph type="title"/>
          </p:nvPr>
        </p:nvSpPr>
        <p:spPr/>
        <p:txBody>
          <a:bodyPr/>
          <a:lstStyle/>
          <a:p>
            <a:r>
              <a:rPr lang="en-US" dirty="0"/>
              <a:t>SCATTER PLOT</a:t>
            </a:r>
          </a:p>
        </p:txBody>
      </p:sp>
      <p:sp>
        <p:nvSpPr>
          <p:cNvPr id="4" name="Text Placeholder 3">
            <a:extLst>
              <a:ext uri="{FF2B5EF4-FFF2-40B4-BE49-F238E27FC236}">
                <a16:creationId xmlns:a16="http://schemas.microsoft.com/office/drawing/2014/main" id="{664A361D-9563-4C2A-B5C4-FCFFB458D9DA}"/>
              </a:ext>
            </a:extLst>
          </p:cNvPr>
          <p:cNvSpPr>
            <a:spLocks noGrp="1"/>
          </p:cNvSpPr>
          <p:nvPr>
            <p:ph type="body" sz="half" idx="2"/>
          </p:nvPr>
        </p:nvSpPr>
        <p:spPr>
          <a:xfrm>
            <a:off x="839789" y="2057400"/>
            <a:ext cx="2440124" cy="2504661"/>
          </a:xfrm>
        </p:spPr>
        <p:txBody>
          <a:bodyPr>
            <a:normAutofit fontScale="70000" lnSpcReduction="20000"/>
          </a:bodyPr>
          <a:lstStyle/>
          <a:p>
            <a:r>
              <a:rPr lang="en-US" sz="2400" dirty="0"/>
              <a:t>Two sets of data are compared along the two axes using a scatter plot. It helps to depict how the two variables are related to one another. Here, we've used it to illustrate the relationship between the type of complaint and the Request resolution time in minutes.</a:t>
            </a:r>
          </a:p>
        </p:txBody>
      </p:sp>
      <p:sp>
        <p:nvSpPr>
          <p:cNvPr id="5" name="Date Placeholder 4">
            <a:extLst>
              <a:ext uri="{FF2B5EF4-FFF2-40B4-BE49-F238E27FC236}">
                <a16:creationId xmlns:a16="http://schemas.microsoft.com/office/drawing/2014/main" id="{3B3F40A1-2BEB-F493-D9E1-A0C3B4A1994F}"/>
              </a:ext>
            </a:extLst>
          </p:cNvPr>
          <p:cNvSpPr>
            <a:spLocks noGrp="1"/>
          </p:cNvSpPr>
          <p:nvPr>
            <p:ph type="dt" sz="half" idx="10"/>
          </p:nvPr>
        </p:nvSpPr>
        <p:spPr/>
        <p:txBody>
          <a:bodyPr/>
          <a:lstStyle/>
          <a:p>
            <a:r>
              <a:rPr lang="en-US"/>
              <a:t>2/7/20XX</a:t>
            </a:r>
            <a:endParaRPr lang="en-US" dirty="0"/>
          </a:p>
        </p:txBody>
      </p:sp>
      <p:sp>
        <p:nvSpPr>
          <p:cNvPr id="7" name="Slide Number Placeholder 6">
            <a:extLst>
              <a:ext uri="{FF2B5EF4-FFF2-40B4-BE49-F238E27FC236}">
                <a16:creationId xmlns:a16="http://schemas.microsoft.com/office/drawing/2014/main" id="{DB5DE8C9-6AD3-78E5-9872-D2761728746B}"/>
              </a:ext>
            </a:extLst>
          </p:cNvPr>
          <p:cNvSpPr>
            <a:spLocks noGrp="1"/>
          </p:cNvSpPr>
          <p:nvPr>
            <p:ph type="sldNum" sz="quarter" idx="12"/>
          </p:nvPr>
        </p:nvSpPr>
        <p:spPr/>
        <p:txBody>
          <a:bodyPr/>
          <a:lstStyle/>
          <a:p>
            <a:fld id="{312CC964-A50B-4C29-B4E4-2C30BB34CCF3}" type="slidenum">
              <a:rPr lang="en-US" smtClean="0"/>
              <a:t>25</a:t>
            </a:fld>
            <a:endParaRPr lang="en-US" dirty="0"/>
          </a:p>
        </p:txBody>
      </p:sp>
      <p:pic>
        <p:nvPicPr>
          <p:cNvPr id="8" name="Content Placeholder 7">
            <a:extLst>
              <a:ext uri="{FF2B5EF4-FFF2-40B4-BE49-F238E27FC236}">
                <a16:creationId xmlns:a16="http://schemas.microsoft.com/office/drawing/2014/main" id="{C6AC5A9D-AC85-5BFA-50E8-04AD3182E6D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51002" y="1012840"/>
            <a:ext cx="6860946" cy="5106392"/>
          </a:xfrm>
          <a:prstGeom prst="rect">
            <a:avLst/>
          </a:prstGeom>
          <a:noFill/>
          <a:ln>
            <a:noFill/>
          </a:ln>
        </p:spPr>
      </p:pic>
    </p:spTree>
    <p:extLst>
      <p:ext uri="{BB962C8B-B14F-4D97-AF65-F5344CB8AC3E}">
        <p14:creationId xmlns:p14="http://schemas.microsoft.com/office/powerpoint/2010/main" val="4061674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3ED8D85-C27B-4A19-1FE4-A257B16D813E}"/>
              </a:ext>
            </a:extLst>
          </p:cNvPr>
          <p:cNvPicPr>
            <a:picLocks noGrp="1" noChangeAspect="1"/>
          </p:cNvPicPr>
          <p:nvPr>
            <p:ph idx="1"/>
          </p:nvPr>
        </p:nvPicPr>
        <p:blipFill>
          <a:blip r:embed="rId2"/>
          <a:stretch>
            <a:fillRect/>
          </a:stretch>
        </p:blipFill>
        <p:spPr>
          <a:xfrm>
            <a:off x="838200" y="2375452"/>
            <a:ext cx="10693400" cy="3627783"/>
          </a:xfrm>
        </p:spPr>
      </p:pic>
      <p:sp>
        <p:nvSpPr>
          <p:cNvPr id="3" name="Title 2">
            <a:extLst>
              <a:ext uri="{FF2B5EF4-FFF2-40B4-BE49-F238E27FC236}">
                <a16:creationId xmlns:a16="http://schemas.microsoft.com/office/drawing/2014/main" id="{892EC778-0427-D00D-9F78-304E1B6F90B7}"/>
              </a:ext>
            </a:extLst>
          </p:cNvPr>
          <p:cNvSpPr>
            <a:spLocks noGrp="1"/>
          </p:cNvSpPr>
          <p:nvPr>
            <p:ph type="title"/>
          </p:nvPr>
        </p:nvSpPr>
        <p:spPr/>
        <p:txBody>
          <a:bodyPr/>
          <a:lstStyle/>
          <a:p>
            <a:r>
              <a:rPr lang="en-US" dirty="0"/>
              <a:t>UPLOAD DATA TO THE NumPy </a:t>
            </a:r>
          </a:p>
        </p:txBody>
      </p:sp>
      <p:sp>
        <p:nvSpPr>
          <p:cNvPr id="5" name="Date Placeholder 4">
            <a:extLst>
              <a:ext uri="{FF2B5EF4-FFF2-40B4-BE49-F238E27FC236}">
                <a16:creationId xmlns:a16="http://schemas.microsoft.com/office/drawing/2014/main" id="{F6BD896A-3AE0-FEFD-12E0-885880A5E31A}"/>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C58034FA-AD07-D98D-15DA-B148EC5EF8DE}"/>
              </a:ext>
            </a:extLst>
          </p:cNvPr>
          <p:cNvSpPr>
            <a:spLocks noGrp="1"/>
          </p:cNvSpPr>
          <p:nvPr>
            <p:ph type="sldNum" sz="quarter" idx="12"/>
          </p:nvPr>
        </p:nvSpPr>
        <p:spPr/>
        <p:txBody>
          <a:bodyPr/>
          <a:lstStyle/>
          <a:p>
            <a:fld id="{312CC964-A50B-4C29-B4E4-2C30BB34CCF3}" type="slidenum">
              <a:rPr lang="en-US" smtClean="0"/>
              <a:t>26</a:t>
            </a:fld>
            <a:endParaRPr lang="en-US" dirty="0"/>
          </a:p>
        </p:txBody>
      </p:sp>
    </p:spTree>
    <p:extLst>
      <p:ext uri="{BB962C8B-B14F-4D97-AF65-F5344CB8AC3E}">
        <p14:creationId xmlns:p14="http://schemas.microsoft.com/office/powerpoint/2010/main" val="393905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2DF9-DBE5-9242-BBA7-23CBCE46FD5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CC62664-9278-566E-0A2C-F8BA5D282D0B}"/>
              </a:ext>
            </a:extLst>
          </p:cNvPr>
          <p:cNvSpPr>
            <a:spLocks noGrp="1"/>
          </p:cNvSpPr>
          <p:nvPr>
            <p:ph idx="1"/>
          </p:nvPr>
        </p:nvSpPr>
        <p:spPr/>
        <p:txBody>
          <a:bodyPr/>
          <a:lstStyle/>
          <a:p>
            <a:r>
              <a:rPr lang="en-US" dirty="0"/>
              <a:t>Using the datasets for the 311 Requests NYC we tried to find the variation in the complaints registered, complaints lodged </a:t>
            </a:r>
            <a:r>
              <a:rPr lang="en-US" dirty="0" err="1"/>
              <a:t>agency,location</a:t>
            </a:r>
            <a:r>
              <a:rPr lang="en-US" dirty="0"/>
              <a:t>, time taken to resolve the complaints and also from this analysis we got to know that the </a:t>
            </a:r>
            <a:r>
              <a:rPr lang="en-US" sz="2400" dirty="0">
                <a:effectLst/>
                <a:ea typeface="Calibri" panose="020F0502020204030204" pitchFamily="34" charset="0"/>
                <a:cs typeface="Calibri" panose="020F0502020204030204" pitchFamily="34" charset="0"/>
              </a:rPr>
              <a:t>maximum complaints were regarding Street/Sidewalk which indicate that there is a scope for improvement in strict measures on the road thus Traffic police can look into this matter and also this analysis helps the government to concentrate on the areas or the locations where most of the incidents are happening.</a:t>
            </a:r>
            <a:endParaRPr lang="en-US" sz="2800" dirty="0">
              <a:effectLst/>
              <a:ea typeface="Calibri" panose="020F0502020204030204" pitchFamily="34" charset="0"/>
              <a:cs typeface="Times New Roman" panose="02020603050405020304" pitchFamily="18" charset="0"/>
            </a:endParaRPr>
          </a:p>
        </p:txBody>
      </p:sp>
      <p:sp>
        <p:nvSpPr>
          <p:cNvPr id="5" name="Date Placeholder 4">
            <a:extLst>
              <a:ext uri="{FF2B5EF4-FFF2-40B4-BE49-F238E27FC236}">
                <a16:creationId xmlns:a16="http://schemas.microsoft.com/office/drawing/2014/main" id="{CEACBABA-FD8E-786B-1F2D-2BC484B98AAF}"/>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A3A7D4DB-A26E-607A-4647-250201C4D8AB}"/>
              </a:ext>
            </a:extLst>
          </p:cNvPr>
          <p:cNvSpPr>
            <a:spLocks noGrp="1"/>
          </p:cNvSpPr>
          <p:nvPr>
            <p:ph type="sldNum" sz="quarter" idx="12"/>
          </p:nvPr>
        </p:nvSpPr>
        <p:spPr/>
        <p:txBody>
          <a:bodyPr/>
          <a:lstStyle/>
          <a:p>
            <a:fld id="{312CC964-A50B-4C29-B4E4-2C30BB34CCF3}" type="slidenum">
              <a:rPr lang="en-US" smtClean="0"/>
              <a:t>27</a:t>
            </a:fld>
            <a:endParaRPr lang="en-US" dirty="0"/>
          </a:p>
        </p:txBody>
      </p:sp>
    </p:spTree>
    <p:extLst>
      <p:ext uri="{BB962C8B-B14F-4D97-AF65-F5344CB8AC3E}">
        <p14:creationId xmlns:p14="http://schemas.microsoft.com/office/powerpoint/2010/main" val="1302817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F649-D33D-D7F7-AA67-2CBE64E1D18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5D0751A-9C45-7D81-A767-907DB6104069}"/>
              </a:ext>
            </a:extLst>
          </p:cNvPr>
          <p:cNvSpPr>
            <a:spLocks noGrp="1"/>
          </p:cNvSpPr>
          <p:nvPr>
            <p:ph idx="1"/>
          </p:nvPr>
        </p:nvSpPr>
        <p:spPr/>
        <p:txBody>
          <a:bodyPr/>
          <a:lstStyle/>
          <a:p>
            <a:pPr marL="342900" indent="-342900">
              <a:buFont typeface="Arial" panose="020B0604020202020204" pitchFamily="34" charset="0"/>
              <a:buChar char="•"/>
            </a:pPr>
            <a:r>
              <a:rPr lang="en-US" dirty="0">
                <a:hlinkClick r:id="rId2"/>
              </a:rPr>
              <a:t>https://data.cityofnewyork.us/browse?q=311</a:t>
            </a:r>
            <a:endParaRPr lang="en-US" dirty="0"/>
          </a:p>
          <a:p>
            <a:pPr marL="342900" indent="-342900">
              <a:buFont typeface="Arial" panose="020B0604020202020204" pitchFamily="34" charset="0"/>
              <a:buChar char="•"/>
            </a:pPr>
            <a:r>
              <a:rPr lang="en-US" dirty="0">
                <a:hlinkClick r:id="rId3"/>
              </a:rPr>
              <a:t>https://www.geeksforgeeks.org/python-seaborn-tutorial/?ref=lbp</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5" name="Date Placeholder 4">
            <a:extLst>
              <a:ext uri="{FF2B5EF4-FFF2-40B4-BE49-F238E27FC236}">
                <a16:creationId xmlns:a16="http://schemas.microsoft.com/office/drawing/2014/main" id="{DDA13EBD-0EEE-BD71-5152-B4ACA9ECC356}"/>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70EAB696-0356-7F3C-A67A-E870D7E7438A}"/>
              </a:ext>
            </a:extLst>
          </p:cNvPr>
          <p:cNvSpPr>
            <a:spLocks noGrp="1"/>
          </p:cNvSpPr>
          <p:nvPr>
            <p:ph type="sldNum" sz="quarter" idx="12"/>
          </p:nvPr>
        </p:nvSpPr>
        <p:spPr/>
        <p:txBody>
          <a:bodyPr/>
          <a:lstStyle/>
          <a:p>
            <a:fld id="{312CC964-A50B-4C29-B4E4-2C30BB34CCF3}" type="slidenum">
              <a:rPr lang="en-US" smtClean="0"/>
              <a:t>28</a:t>
            </a:fld>
            <a:endParaRPr lang="en-US" dirty="0"/>
          </a:p>
        </p:txBody>
      </p:sp>
    </p:spTree>
    <p:extLst>
      <p:ext uri="{BB962C8B-B14F-4D97-AF65-F5344CB8AC3E}">
        <p14:creationId xmlns:p14="http://schemas.microsoft.com/office/powerpoint/2010/main" val="2415857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1382233"/>
          </a:xfrm>
        </p:spPr>
        <p:txBody>
          <a:bodyPr/>
          <a:lstStyle/>
          <a:p>
            <a:r>
              <a:rPr lang="en-US" dirty="0"/>
              <a:t>Thank you</a:t>
            </a:r>
          </a:p>
        </p:txBody>
      </p:sp>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
        <p:nvSpPr>
          <p:cNvPr id="7" name="Date Placeholder 6">
            <a:extLst>
              <a:ext uri="{FF2B5EF4-FFF2-40B4-BE49-F238E27FC236}">
                <a16:creationId xmlns:a16="http://schemas.microsoft.com/office/drawing/2014/main" id="{FF14FC5E-CD12-447F-80A6-B27D30095D2C}"/>
              </a:ext>
            </a:extLst>
          </p:cNvPr>
          <p:cNvSpPr>
            <a:spLocks noGrp="1"/>
          </p:cNvSpPr>
          <p:nvPr>
            <p:ph type="dt" sz="half" idx="10"/>
          </p:nvPr>
        </p:nvSpPr>
        <p:spPr>
          <a:xfrm>
            <a:off x="7337102" y="6398878"/>
            <a:ext cx="4193908" cy="365125"/>
          </a:xfrm>
        </p:spPr>
        <p:txBody>
          <a:bodyPr/>
          <a:lstStyle/>
          <a:p>
            <a:r>
              <a:rPr lang="en-US" dirty="0"/>
              <a:t>2/7/20XX</a:t>
            </a:r>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29</a:t>
            </a:fld>
            <a:endParaRPr lang="en-US" dirty="0"/>
          </a:p>
        </p:txBody>
      </p:sp>
    </p:spTree>
    <p:extLst>
      <p:ext uri="{BB962C8B-B14F-4D97-AF65-F5344CB8AC3E}">
        <p14:creationId xmlns:p14="http://schemas.microsoft.com/office/powerpoint/2010/main" val="3043070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dirty="0"/>
              <a:t>Introduction</a:t>
            </a:r>
          </a:p>
        </p:txBody>
      </p:sp>
      <p:pic>
        <p:nvPicPr>
          <p:cNvPr id="7"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8936"/>
            <a:ext cx="4742121" cy="3434316"/>
          </a:xfrm>
        </p:spPr>
      </p:pic>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5" y="3459515"/>
            <a:ext cx="5178056"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83035"/>
            <a:ext cx="5355266" cy="4121845"/>
          </a:xfrm>
        </p:spPr>
        <p:txBody>
          <a:bodyPr>
            <a:normAutofit fontScale="92500" lnSpcReduction="10000"/>
          </a:bodyPr>
          <a:lstStyle/>
          <a:p>
            <a:r>
              <a:rPr lang="en-US" dirty="0"/>
              <a:t>The goal of NYC 311 is to deliver the finest level of customer care while enabling rapid and simple access for the general public to all New York City government services and information. Thousands of requests for hundreds of different non-emergency services, such as complaints about noise, plumbing problems, and illegally parked cars, are sent to NYC311 every single day. NYC311 receives these requests and sends them on to the appropriate departments, such as the police, buildings, or transportation. The request is responded to, dealt with, and then closed by the agency.</a:t>
            </a:r>
          </a:p>
        </p:txBody>
      </p:sp>
      <p:sp>
        <p:nvSpPr>
          <p:cNvPr id="182" name="Footer Placeholder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a:lstStyle/>
          <a:p>
            <a:r>
              <a:rPr lang="en-US" dirty="0"/>
              <a:t>Sample Footer Text</a:t>
            </a:r>
          </a:p>
        </p:txBody>
      </p:sp>
      <p:sp>
        <p:nvSpPr>
          <p:cNvPr id="181" name="Date Placeholder 180">
            <a:extLst>
              <a:ext uri="{FF2B5EF4-FFF2-40B4-BE49-F238E27FC236}">
                <a16:creationId xmlns:a16="http://schemas.microsoft.com/office/drawing/2014/main" id="{374E17A0-656A-4A3F-B8F1-F9FF01F33E5C}"/>
              </a:ext>
            </a:extLst>
          </p:cNvPr>
          <p:cNvSpPr>
            <a:spLocks noGrp="1"/>
          </p:cNvSpPr>
          <p:nvPr>
            <p:ph type="dt" sz="half" idx="10"/>
          </p:nvPr>
        </p:nvSpPr>
        <p:spPr>
          <a:xfrm>
            <a:off x="7337102" y="6398878"/>
            <a:ext cx="4193908" cy="365125"/>
          </a:xfrm>
        </p:spPr>
        <p:txBody>
          <a:bodyPr/>
          <a:lstStyle/>
          <a:p>
            <a:r>
              <a:rPr lang="en-US" dirty="0"/>
              <a:t>2/7/20XX</a:t>
            </a:r>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dirty="0"/>
          </a:p>
        </p:txBody>
      </p:sp>
      <p:pic>
        <p:nvPicPr>
          <p:cNvPr id="4" name="Picture 3">
            <a:extLst>
              <a:ext uri="{FF2B5EF4-FFF2-40B4-BE49-F238E27FC236}">
                <a16:creationId xmlns:a16="http://schemas.microsoft.com/office/drawing/2014/main" id="{E099AFBC-037F-0E1E-2408-280F289E75DA}"/>
              </a:ext>
            </a:extLst>
          </p:cNvPr>
          <p:cNvPicPr>
            <a:picLocks noChangeAspect="1"/>
          </p:cNvPicPr>
          <p:nvPr/>
        </p:nvPicPr>
        <p:blipFill>
          <a:blip r:embed="rId4"/>
          <a:stretch>
            <a:fillRect/>
          </a:stretch>
        </p:blipFill>
        <p:spPr>
          <a:xfrm>
            <a:off x="-5" y="2239732"/>
            <a:ext cx="2492188" cy="2492188"/>
          </a:xfrm>
          <a:prstGeom prst="rect">
            <a:avLst/>
          </a:prstGeom>
        </p:spPr>
      </p:pic>
    </p:spTree>
    <p:extLst>
      <p:ext uri="{BB962C8B-B14F-4D97-AF65-F5344CB8AC3E}">
        <p14:creationId xmlns:p14="http://schemas.microsoft.com/office/powerpoint/2010/main" val="1790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1066362" y="473792"/>
            <a:ext cx="4482790" cy="548184"/>
          </a:xfrm>
        </p:spPr>
        <p:txBody>
          <a:bodyPr/>
          <a:lstStyle/>
          <a:p>
            <a:r>
              <a:rPr lang="en-US" dirty="0"/>
              <a:t>PROBLEM DEFINITION </a:t>
            </a:r>
          </a:p>
        </p:txBody>
      </p:sp>
      <p:pic>
        <p:nvPicPr>
          <p:cNvPr id="8" name="Picture Placeholder 7" descr="View of city buildings over the water from a track">
            <a:extLst>
              <a:ext uri="{FF2B5EF4-FFF2-40B4-BE49-F238E27FC236}">
                <a16:creationId xmlns:a16="http://schemas.microsoft.com/office/drawing/2014/main" id="{5A5996C8-9A00-4071-B24A-D1B22DDFAD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640842" y="0"/>
            <a:ext cx="6580094" cy="3998259"/>
          </a:xfrm>
        </p:spPr>
      </p:pic>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8166847" y="594616"/>
            <a:ext cx="4054089" cy="6263384"/>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a:ext>
            </a:extLst>
          </a:blip>
          <a:srcRect/>
          <a:stretch/>
        </p:blipFill>
        <p:spPr>
          <a:xfrm>
            <a:off x="5549152" y="4576947"/>
            <a:ext cx="4445359" cy="2298983"/>
          </a:xfrm>
        </p:spPr>
      </p:pic>
      <p:sp>
        <p:nvSpPr>
          <p:cNvPr id="13" name="TextBox 12">
            <a:extLst>
              <a:ext uri="{FF2B5EF4-FFF2-40B4-BE49-F238E27FC236}">
                <a16:creationId xmlns:a16="http://schemas.microsoft.com/office/drawing/2014/main" id="{74EBD5BE-E621-CE37-A31D-C26B9396FA25}"/>
              </a:ext>
            </a:extLst>
          </p:cNvPr>
          <p:cNvSpPr txBox="1"/>
          <p:nvPr/>
        </p:nvSpPr>
        <p:spPr>
          <a:xfrm>
            <a:off x="824752" y="2476296"/>
            <a:ext cx="5836023" cy="2308324"/>
          </a:xfrm>
          <a:prstGeom prst="rect">
            <a:avLst/>
          </a:prstGeom>
          <a:noFill/>
        </p:spPr>
        <p:txBody>
          <a:bodyPr wrap="square" rtlCol="0">
            <a:spAutoFit/>
          </a:bodyPr>
          <a:lstStyle/>
          <a:p>
            <a:r>
              <a:rPr lang="en-US" dirty="0"/>
              <a:t>The data from 311 Service Requests  in New York city from January 2022 to the present date contains on how many service requests have been requested  and in which places the most complaint requests has been raised and what type of complaints has been registered frequently and at last how fast they have been resolved the issue and may more . This analysis may be helpful for the services to get better understanding on which problem they should focus on.</a:t>
            </a:r>
          </a:p>
        </p:txBody>
      </p:sp>
      <p:pic>
        <p:nvPicPr>
          <p:cNvPr id="14" name="Picture 13">
            <a:extLst>
              <a:ext uri="{FF2B5EF4-FFF2-40B4-BE49-F238E27FC236}">
                <a16:creationId xmlns:a16="http://schemas.microsoft.com/office/drawing/2014/main" id="{AD6F9FB7-338A-8C96-3AE7-7E04D0C89A13}"/>
              </a:ext>
            </a:extLst>
          </p:cNvPr>
          <p:cNvPicPr>
            <a:picLocks noChangeAspect="1"/>
          </p:cNvPicPr>
          <p:nvPr/>
        </p:nvPicPr>
        <p:blipFill>
          <a:blip r:embed="rId5"/>
          <a:stretch>
            <a:fillRect/>
          </a:stretch>
        </p:blipFill>
        <p:spPr>
          <a:xfrm>
            <a:off x="9910202" y="3056685"/>
            <a:ext cx="2143125" cy="2143125"/>
          </a:xfrm>
          <a:prstGeom prst="rect">
            <a:avLst/>
          </a:prstGeom>
        </p:spPr>
      </p:pic>
      <p:pic>
        <p:nvPicPr>
          <p:cNvPr id="15" name="Picture 14">
            <a:extLst>
              <a:ext uri="{FF2B5EF4-FFF2-40B4-BE49-F238E27FC236}">
                <a16:creationId xmlns:a16="http://schemas.microsoft.com/office/drawing/2014/main" id="{CF222456-2E9E-6B4D-C28B-59CDA39EC1C3}"/>
              </a:ext>
            </a:extLst>
          </p:cNvPr>
          <p:cNvPicPr>
            <a:picLocks noChangeAspect="1"/>
          </p:cNvPicPr>
          <p:nvPr/>
        </p:nvPicPr>
        <p:blipFill>
          <a:blip r:embed="rId5"/>
          <a:stretch>
            <a:fillRect/>
          </a:stretch>
        </p:blipFill>
        <p:spPr>
          <a:xfrm>
            <a:off x="10636057" y="105035"/>
            <a:ext cx="979161" cy="979161"/>
          </a:xfrm>
          <a:prstGeom prst="rect">
            <a:avLst/>
          </a:prstGeom>
        </p:spPr>
      </p:pic>
    </p:spTree>
    <p:extLst>
      <p:ext uri="{BB962C8B-B14F-4D97-AF65-F5344CB8AC3E}">
        <p14:creationId xmlns:p14="http://schemas.microsoft.com/office/powerpoint/2010/main" val="387156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7FC2D-4ADA-2592-78BC-4904FF0BFF8D}"/>
              </a:ext>
            </a:extLst>
          </p:cNvPr>
          <p:cNvSpPr>
            <a:spLocks noGrp="1"/>
          </p:cNvSpPr>
          <p:nvPr>
            <p:ph type="title"/>
          </p:nvPr>
        </p:nvSpPr>
        <p:spPr/>
        <p:txBody>
          <a:bodyPr/>
          <a:lstStyle/>
          <a:p>
            <a:pPr algn="ctr"/>
            <a:r>
              <a:rPr lang="en-US" dirty="0"/>
              <a:t>DATA SET USED  </a:t>
            </a:r>
            <a:br>
              <a:rPr lang="en-US" dirty="0"/>
            </a:br>
            <a:endParaRPr lang="en-US" dirty="0"/>
          </a:p>
        </p:txBody>
      </p:sp>
      <p:sp>
        <p:nvSpPr>
          <p:cNvPr id="3" name="Content Placeholder 2">
            <a:extLst>
              <a:ext uri="{FF2B5EF4-FFF2-40B4-BE49-F238E27FC236}">
                <a16:creationId xmlns:a16="http://schemas.microsoft.com/office/drawing/2014/main" id="{15F80C9F-3A11-752A-5B4C-0A3C96667094}"/>
              </a:ext>
            </a:extLst>
          </p:cNvPr>
          <p:cNvSpPr>
            <a:spLocks noGrp="1"/>
          </p:cNvSpPr>
          <p:nvPr>
            <p:ph idx="1"/>
          </p:nvPr>
        </p:nvSpPr>
        <p:spPr/>
        <p:txBody>
          <a:bodyPr>
            <a:normAutofit/>
          </a:bodyPr>
          <a:lstStyle/>
          <a:p>
            <a:pPr marL="342900" indent="-342900" algn="ctr">
              <a:buFont typeface="Wingdings" panose="05000000000000000000" pitchFamily="2" charset="2"/>
              <a:buChar char="§"/>
            </a:pPr>
            <a:r>
              <a:rPr lang="en-US" sz="4000" dirty="0"/>
              <a:t>NEWYORK CITY</a:t>
            </a:r>
          </a:p>
          <a:p>
            <a:pPr marL="0" indent="0" algn="ctr"/>
            <a:r>
              <a:rPr lang="en-US" sz="4000" dirty="0"/>
              <a:t> 311</a:t>
            </a:r>
          </a:p>
          <a:p>
            <a:pPr marL="0" indent="0" algn="ctr"/>
            <a:r>
              <a:rPr lang="en-US" sz="4000" dirty="0"/>
              <a:t> Service Requests from</a:t>
            </a:r>
          </a:p>
          <a:p>
            <a:pPr marL="0" indent="0" algn="ctr"/>
            <a:r>
              <a:rPr lang="en-US" sz="4000" dirty="0"/>
              <a:t>NYC open data website</a:t>
            </a:r>
          </a:p>
        </p:txBody>
      </p:sp>
      <p:sp>
        <p:nvSpPr>
          <p:cNvPr id="4" name="Footer Placeholder 3">
            <a:extLst>
              <a:ext uri="{FF2B5EF4-FFF2-40B4-BE49-F238E27FC236}">
                <a16:creationId xmlns:a16="http://schemas.microsoft.com/office/drawing/2014/main" id="{6DDCC614-D30B-F076-8DFC-5132FAC82064}"/>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58B594CE-43A8-18D8-EDD5-84FBBB86B0C3}"/>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888DFB12-4812-97F0-6555-45BAE2C43318}"/>
              </a:ext>
            </a:extLst>
          </p:cNvPr>
          <p:cNvSpPr>
            <a:spLocks noGrp="1"/>
          </p:cNvSpPr>
          <p:nvPr>
            <p:ph type="sldNum" sz="quarter" idx="12"/>
          </p:nvPr>
        </p:nvSpPr>
        <p:spPr/>
        <p:txBody>
          <a:bodyPr/>
          <a:lstStyle/>
          <a:p>
            <a:fld id="{312CC964-A50B-4C29-B4E4-2C30BB34CCF3}" type="slidenum">
              <a:rPr lang="en-US" smtClean="0"/>
              <a:t>5</a:t>
            </a:fld>
            <a:endParaRPr lang="en-US" dirty="0"/>
          </a:p>
        </p:txBody>
      </p:sp>
    </p:spTree>
    <p:extLst>
      <p:ext uri="{BB962C8B-B14F-4D97-AF65-F5344CB8AC3E}">
        <p14:creationId xmlns:p14="http://schemas.microsoft.com/office/powerpoint/2010/main" val="128667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83C4-E58E-C678-7E60-7B846A7D77D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D1E8B695-8D12-8E61-5BBD-08C73D8C77E3}"/>
              </a:ext>
            </a:extLst>
          </p:cNvPr>
          <p:cNvSpPr>
            <a:spLocks noGrp="1"/>
          </p:cNvSpPr>
          <p:nvPr>
            <p:ph idx="1"/>
          </p:nvPr>
        </p:nvSpPr>
        <p:spPr/>
        <p:txBody>
          <a:bodyPr>
            <a:normAutofit fontScale="92500" lnSpcReduction="20000"/>
          </a:bodyPr>
          <a:lstStyle/>
          <a:p>
            <a:pPr marL="228600" algn="l" rtl="0" fontAlgn="base" latinLnBrk="0">
              <a:spcBef>
                <a:spcPts val="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Loaded Data</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Check Data Columns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Drop NULL Values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Drop duplicates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Box Plot</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Histogram</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Heat Map</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Scatter plot</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Merging two data frames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Slicing data of a particular column value</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Matrix Form</a:t>
            </a:r>
            <a:endParaRPr lang="en-US" b="0" i="0" dirty="0">
              <a:solidFill>
                <a:srgbClr val="222222"/>
              </a:solidFill>
              <a:effectLst/>
              <a:latin typeface="Arial" panose="020B0604020202020204" pitchFamily="34" charset="0"/>
            </a:endParaRPr>
          </a:p>
          <a:p>
            <a:endParaRPr lang="en-US" dirty="0"/>
          </a:p>
        </p:txBody>
      </p:sp>
      <p:sp>
        <p:nvSpPr>
          <p:cNvPr id="4" name="Footer Placeholder 3">
            <a:extLst>
              <a:ext uri="{FF2B5EF4-FFF2-40B4-BE49-F238E27FC236}">
                <a16:creationId xmlns:a16="http://schemas.microsoft.com/office/drawing/2014/main" id="{8BC84B8F-01C0-1F5B-F1B6-F5420B7EB163}"/>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537F8665-A804-D924-3FD2-31935E77359D}"/>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B9DCA8D3-157B-5D49-FAC1-D3E039E2C064}"/>
              </a:ext>
            </a:extLst>
          </p:cNvPr>
          <p:cNvSpPr>
            <a:spLocks noGrp="1"/>
          </p:cNvSpPr>
          <p:nvPr>
            <p:ph type="sldNum" sz="quarter" idx="12"/>
          </p:nvPr>
        </p:nvSpPr>
        <p:spPr/>
        <p:txBody>
          <a:bodyPr/>
          <a:lstStyle/>
          <a:p>
            <a:fld id="{312CC964-A50B-4C29-B4E4-2C30BB34CCF3}" type="slidenum">
              <a:rPr lang="en-US" smtClean="0"/>
              <a:t>6</a:t>
            </a:fld>
            <a:endParaRPr lang="en-US" dirty="0"/>
          </a:p>
        </p:txBody>
      </p:sp>
    </p:spTree>
    <p:extLst>
      <p:ext uri="{BB962C8B-B14F-4D97-AF65-F5344CB8AC3E}">
        <p14:creationId xmlns:p14="http://schemas.microsoft.com/office/powerpoint/2010/main" val="187387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677E-03D8-D7E2-7133-0F7C631DFC40}"/>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EC5E6711-A80E-8168-3E8F-DC2D6CA96F51}"/>
              </a:ext>
            </a:extLst>
          </p:cNvPr>
          <p:cNvSpPr>
            <a:spLocks noGrp="1"/>
          </p:cNvSpPr>
          <p:nvPr>
            <p:ph idx="1"/>
          </p:nvPr>
        </p:nvSpPr>
        <p:spPr/>
        <p:txBody>
          <a:bodyPr>
            <a:normAutofit fontScale="85000" lnSpcReduction="20000"/>
          </a:bodyPr>
          <a:lstStyle/>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Uploaded Data to NumPy</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Selecting Slice or part of data</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Segregating the data</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Mathematical &amp; Statistical functions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Selecting data based on category</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Used Libraries such as Pandas, </a:t>
            </a:r>
            <a:r>
              <a:rPr lang="en-US" sz="2400" b="0" i="0" dirty="0" err="1">
                <a:solidFill>
                  <a:srgbClr val="191B0E"/>
                </a:solidFill>
                <a:effectLst/>
                <a:latin typeface="Libre Franklin" panose="020B0604020202020204" pitchFamily="2" charset="0"/>
              </a:rPr>
              <a:t>Numpy</a:t>
            </a:r>
            <a:r>
              <a:rPr lang="en-US" sz="2400" b="0" i="0" dirty="0">
                <a:solidFill>
                  <a:srgbClr val="191B0E"/>
                </a:solidFill>
                <a:effectLst/>
                <a:latin typeface="Libre Franklin" panose="020B0604020202020204" pitchFamily="2" charset="0"/>
              </a:rPr>
              <a:t>, Seaborn, Matplotlib.</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Handling Exceptions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Using *</a:t>
            </a:r>
            <a:r>
              <a:rPr lang="en-US" sz="2400" b="0" i="0" dirty="0" err="1">
                <a:solidFill>
                  <a:srgbClr val="191B0E"/>
                </a:solidFill>
                <a:effectLst/>
                <a:latin typeface="Libre Franklin" panose="020B0604020202020204" pitchFamily="2" charset="0"/>
              </a:rPr>
              <a:t>arg</a:t>
            </a:r>
            <a:r>
              <a:rPr lang="en-US" sz="2400" b="0" i="0" dirty="0">
                <a:solidFill>
                  <a:srgbClr val="191B0E"/>
                </a:solidFill>
                <a:effectLst/>
                <a:latin typeface="Libre Franklin" panose="020B0604020202020204" pitchFamily="2" charset="0"/>
              </a:rPr>
              <a:t> and *</a:t>
            </a:r>
            <a:r>
              <a:rPr lang="en-US" sz="2400" b="0" i="0" dirty="0" err="1">
                <a:solidFill>
                  <a:srgbClr val="191B0E"/>
                </a:solidFill>
                <a:effectLst/>
                <a:latin typeface="Libre Franklin" panose="020B0604020202020204" pitchFamily="2" charset="0"/>
              </a:rPr>
              <a:t>kwargs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Use of data functions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2400" b="0" i="0" dirty="0">
                <a:solidFill>
                  <a:srgbClr val="222222"/>
                </a:solidFill>
                <a:effectLst/>
                <a:latin typeface="Arial" panose="020B0604020202020204" pitchFamily="34" charset="0"/>
              </a:rPr>
              <a:t>•</a:t>
            </a:r>
            <a:r>
              <a:rPr lang="en-US" sz="2400" b="0" i="0" dirty="0">
                <a:solidFill>
                  <a:srgbClr val="191B0E"/>
                </a:solidFill>
                <a:effectLst/>
                <a:latin typeface="Libre Franklin" panose="020B0604020202020204" pitchFamily="2" charset="0"/>
              </a:rPr>
              <a:t>Created Classes.</a:t>
            </a:r>
            <a:endParaRPr lang="en-US" b="0" i="0" dirty="0">
              <a:solidFill>
                <a:srgbClr val="222222"/>
              </a:solidFill>
              <a:effectLst/>
              <a:latin typeface="Arial" panose="020B0604020202020204" pitchFamily="34" charset="0"/>
            </a:endParaRPr>
          </a:p>
          <a:p>
            <a:endParaRPr lang="en-US" dirty="0"/>
          </a:p>
        </p:txBody>
      </p:sp>
      <p:sp>
        <p:nvSpPr>
          <p:cNvPr id="4" name="Footer Placeholder 3">
            <a:extLst>
              <a:ext uri="{FF2B5EF4-FFF2-40B4-BE49-F238E27FC236}">
                <a16:creationId xmlns:a16="http://schemas.microsoft.com/office/drawing/2014/main" id="{637206B7-C261-3DEA-31B0-4C474E94F1A1}"/>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0907DB78-A418-12B2-6908-F13CA6CCB9EB}"/>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6BFB01DC-34CE-1465-7CCB-39C3B91326D7}"/>
              </a:ext>
            </a:extLst>
          </p:cNvPr>
          <p:cNvSpPr>
            <a:spLocks noGrp="1"/>
          </p:cNvSpPr>
          <p:nvPr>
            <p:ph type="sldNum" sz="quarter" idx="12"/>
          </p:nvPr>
        </p:nvSpPr>
        <p:spPr/>
        <p:txBody>
          <a:bodyPr/>
          <a:lstStyle/>
          <a:p>
            <a:fld id="{312CC964-A50B-4C29-B4E4-2C30BB34CCF3}" type="slidenum">
              <a:rPr lang="en-US" smtClean="0"/>
              <a:t>7</a:t>
            </a:fld>
            <a:endParaRPr lang="en-US" dirty="0"/>
          </a:p>
        </p:txBody>
      </p:sp>
    </p:spTree>
    <p:extLst>
      <p:ext uri="{BB962C8B-B14F-4D97-AF65-F5344CB8AC3E}">
        <p14:creationId xmlns:p14="http://schemas.microsoft.com/office/powerpoint/2010/main" val="241213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9542-DBBA-3073-2D51-E75D97062750}"/>
              </a:ext>
            </a:extLst>
          </p:cNvPr>
          <p:cNvSpPr>
            <a:spLocks noGrp="1"/>
          </p:cNvSpPr>
          <p:nvPr>
            <p:ph type="title"/>
          </p:nvPr>
        </p:nvSpPr>
        <p:spPr/>
        <p:txBody>
          <a:bodyPr/>
          <a:lstStyle/>
          <a:p>
            <a:r>
              <a:rPr lang="en-US" dirty="0"/>
              <a:t>IEEE RESEARCH PAPER REFFERED</a:t>
            </a:r>
          </a:p>
        </p:txBody>
      </p:sp>
      <p:sp>
        <p:nvSpPr>
          <p:cNvPr id="3" name="Content Placeholder 2">
            <a:extLst>
              <a:ext uri="{FF2B5EF4-FFF2-40B4-BE49-F238E27FC236}">
                <a16:creationId xmlns:a16="http://schemas.microsoft.com/office/drawing/2014/main" id="{D0FE7D8F-88B8-3DA2-6969-54718B99B691}"/>
              </a:ext>
            </a:extLst>
          </p:cNvPr>
          <p:cNvSpPr>
            <a:spLocks noGrp="1"/>
          </p:cNvSpPr>
          <p:nvPr>
            <p:ph idx="1"/>
          </p:nvPr>
        </p:nvSpPr>
        <p:spPr/>
        <p:txBody>
          <a:bodyPr/>
          <a:lstStyle/>
          <a:p>
            <a:pPr marL="342900" indent="-342900">
              <a:buFont typeface="Arial" panose="020B0604020202020204" pitchFamily="34" charset="0"/>
              <a:buChar char="•"/>
            </a:pPr>
            <a:r>
              <a:rPr lang="en-US" dirty="0">
                <a:hlinkClick r:id="rId2"/>
              </a:rPr>
              <a:t>https://ieeexplore.ieee.org/stamp/stamp.jsp?tp=&amp;arnumber=8244654</a:t>
            </a:r>
            <a:endParaRPr lang="en-US" dirty="0"/>
          </a:p>
          <a:p>
            <a:pPr marL="342900" indent="-342900">
              <a:buFont typeface="Arial" panose="020B0604020202020204" pitchFamily="34" charset="0"/>
              <a:buChar char="•"/>
            </a:pPr>
            <a:r>
              <a:rPr lang="en-US" dirty="0">
                <a:hlinkClick r:id="rId3"/>
              </a:rPr>
              <a:t>https://ieeexplore.ieee.org/stamp/stamp.jsp?tp=&amp;arnumber=9827753</a:t>
            </a:r>
            <a:endParaRPr lang="en-US" dirty="0"/>
          </a:p>
          <a:p>
            <a:pPr marL="342900" indent="-342900">
              <a:buFont typeface="Arial" panose="020B0604020202020204" pitchFamily="34" charset="0"/>
              <a:buChar char="•"/>
            </a:pPr>
            <a:r>
              <a:rPr lang="en-US" dirty="0">
                <a:hlinkClick r:id="rId4"/>
              </a:rPr>
              <a:t>https://ieeexplore.ieee.org/stamp/stamp.jsp?arnumber=9383227</a:t>
            </a:r>
            <a:endParaRPr lang="en-US" dirty="0"/>
          </a:p>
          <a:p>
            <a:pPr marL="342900" indent="-342900">
              <a:buFont typeface="Arial" panose="020B0604020202020204" pitchFamily="34" charset="0"/>
              <a:buChar char="•"/>
            </a:pPr>
            <a:r>
              <a:rPr lang="en-US" dirty="0">
                <a:hlinkClick r:id="rId3"/>
              </a:rPr>
              <a:t>https://ieeexplore.ieee.org/stamp/stamp.jsp?tp=&amp;arnumber=9827753</a:t>
            </a:r>
            <a:endParaRPr lang="en-US" dirty="0"/>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56BE776A-AED9-3360-AB15-949BD593683A}"/>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543844F0-BED0-4D06-6FF8-D6BE76537BB6}"/>
              </a:ext>
            </a:extLst>
          </p:cNvPr>
          <p:cNvSpPr>
            <a:spLocks noGrp="1"/>
          </p:cNvSpPr>
          <p:nvPr>
            <p:ph type="dt" sz="half" idx="10"/>
          </p:nvPr>
        </p:nvSpPr>
        <p:spPr/>
        <p:txBody>
          <a:bodyPr/>
          <a:lstStyle/>
          <a:p>
            <a:r>
              <a:rPr lang="en-US"/>
              <a:t>2/7/20XX</a:t>
            </a:r>
            <a:endParaRPr lang="en-US" dirty="0"/>
          </a:p>
        </p:txBody>
      </p:sp>
      <p:sp>
        <p:nvSpPr>
          <p:cNvPr id="6" name="Slide Number Placeholder 5">
            <a:extLst>
              <a:ext uri="{FF2B5EF4-FFF2-40B4-BE49-F238E27FC236}">
                <a16:creationId xmlns:a16="http://schemas.microsoft.com/office/drawing/2014/main" id="{2A775687-2A81-C93D-6ED2-11E120010E50}"/>
              </a:ext>
            </a:extLst>
          </p:cNvPr>
          <p:cNvSpPr>
            <a:spLocks noGrp="1"/>
          </p:cNvSpPr>
          <p:nvPr>
            <p:ph type="sldNum" sz="quarter" idx="12"/>
          </p:nvPr>
        </p:nvSpPr>
        <p:spPr/>
        <p:txBody>
          <a:bodyPr/>
          <a:lstStyle/>
          <a:p>
            <a:fld id="{312CC964-A50B-4C29-B4E4-2C30BB34CCF3}" type="slidenum">
              <a:rPr lang="en-US" smtClean="0"/>
              <a:t>8</a:t>
            </a:fld>
            <a:endParaRPr lang="en-US" dirty="0"/>
          </a:p>
        </p:txBody>
      </p:sp>
    </p:spTree>
    <p:extLst>
      <p:ext uri="{BB962C8B-B14F-4D97-AF65-F5344CB8AC3E}">
        <p14:creationId xmlns:p14="http://schemas.microsoft.com/office/powerpoint/2010/main" val="332569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86E4F-59A7-CF26-A3F1-D36585F4E8B8}"/>
              </a:ext>
            </a:extLst>
          </p:cNvPr>
          <p:cNvSpPr>
            <a:spLocks noGrp="1"/>
          </p:cNvSpPr>
          <p:nvPr>
            <p:ph type="title"/>
          </p:nvPr>
        </p:nvSpPr>
        <p:spPr/>
        <p:txBody>
          <a:bodyPr/>
          <a:lstStyle/>
          <a:p>
            <a:r>
              <a:rPr lang="en-US" dirty="0"/>
              <a:t>DATA DICTIONARY</a:t>
            </a:r>
          </a:p>
        </p:txBody>
      </p:sp>
      <p:sp>
        <p:nvSpPr>
          <p:cNvPr id="5" name="Text Placeholder 4">
            <a:extLst>
              <a:ext uri="{FF2B5EF4-FFF2-40B4-BE49-F238E27FC236}">
                <a16:creationId xmlns:a16="http://schemas.microsoft.com/office/drawing/2014/main" id="{66622463-6E6F-4AA2-6730-F0C016200180}"/>
              </a:ext>
            </a:extLst>
          </p:cNvPr>
          <p:cNvSpPr>
            <a:spLocks noGrp="1"/>
          </p:cNvSpPr>
          <p:nvPr>
            <p:ph type="body" sz="quarter" idx="3"/>
          </p:nvPr>
        </p:nvSpPr>
        <p:spPr/>
        <p:txBody>
          <a:bodyPr/>
          <a:lstStyle/>
          <a:p>
            <a:endParaRPr lang="en-US"/>
          </a:p>
        </p:txBody>
      </p:sp>
      <p:sp>
        <p:nvSpPr>
          <p:cNvPr id="7" name="Footer Placeholder 6">
            <a:extLst>
              <a:ext uri="{FF2B5EF4-FFF2-40B4-BE49-F238E27FC236}">
                <a16:creationId xmlns:a16="http://schemas.microsoft.com/office/drawing/2014/main" id="{19E75AD2-AE42-A98C-417B-1CB261F292CD}"/>
              </a:ext>
            </a:extLst>
          </p:cNvPr>
          <p:cNvSpPr>
            <a:spLocks noGrp="1"/>
          </p:cNvSpPr>
          <p:nvPr>
            <p:ph type="ftr" sz="quarter" idx="11"/>
          </p:nvPr>
        </p:nvSpPr>
        <p:spPr/>
        <p:txBody>
          <a:bodyPr/>
          <a:lstStyle/>
          <a:p>
            <a:r>
              <a:rPr lang="en-US"/>
              <a:t>Sample Footer Text</a:t>
            </a:r>
            <a:endParaRPr lang="en-US" dirty="0"/>
          </a:p>
        </p:txBody>
      </p:sp>
      <p:sp>
        <p:nvSpPr>
          <p:cNvPr id="8" name="Date Placeholder 7">
            <a:extLst>
              <a:ext uri="{FF2B5EF4-FFF2-40B4-BE49-F238E27FC236}">
                <a16:creationId xmlns:a16="http://schemas.microsoft.com/office/drawing/2014/main" id="{07945BF1-0808-6614-B511-EB8F75611B66}"/>
              </a:ext>
            </a:extLst>
          </p:cNvPr>
          <p:cNvSpPr>
            <a:spLocks noGrp="1"/>
          </p:cNvSpPr>
          <p:nvPr>
            <p:ph type="dt" sz="half" idx="10"/>
          </p:nvPr>
        </p:nvSpPr>
        <p:spPr/>
        <p:txBody>
          <a:bodyPr/>
          <a:lstStyle/>
          <a:p>
            <a:r>
              <a:rPr lang="en-US"/>
              <a:t>2/7/20XX</a:t>
            </a:r>
            <a:endParaRPr lang="en-US" dirty="0"/>
          </a:p>
        </p:txBody>
      </p:sp>
      <p:sp>
        <p:nvSpPr>
          <p:cNvPr id="9" name="Slide Number Placeholder 8">
            <a:extLst>
              <a:ext uri="{FF2B5EF4-FFF2-40B4-BE49-F238E27FC236}">
                <a16:creationId xmlns:a16="http://schemas.microsoft.com/office/drawing/2014/main" id="{7DA69B90-5AE9-7C7C-60E7-2B3C9DBBCB52}"/>
              </a:ext>
            </a:extLst>
          </p:cNvPr>
          <p:cNvSpPr>
            <a:spLocks noGrp="1"/>
          </p:cNvSpPr>
          <p:nvPr>
            <p:ph type="sldNum" sz="quarter" idx="12"/>
          </p:nvPr>
        </p:nvSpPr>
        <p:spPr/>
        <p:txBody>
          <a:bodyPr/>
          <a:lstStyle/>
          <a:p>
            <a:fld id="{312CC964-A50B-4C29-B4E4-2C30BB34CCF3}" type="slidenum">
              <a:rPr lang="en-US" smtClean="0"/>
              <a:t>9</a:t>
            </a:fld>
            <a:endParaRPr lang="en-US" dirty="0"/>
          </a:p>
        </p:txBody>
      </p:sp>
      <p:pic>
        <p:nvPicPr>
          <p:cNvPr id="21" name="Content Placeholder 20">
            <a:extLst>
              <a:ext uri="{FF2B5EF4-FFF2-40B4-BE49-F238E27FC236}">
                <a16:creationId xmlns:a16="http://schemas.microsoft.com/office/drawing/2014/main" id="{2E9DE1CA-C638-75DE-6F80-D00DA9EBB6A5}"/>
              </a:ext>
            </a:extLst>
          </p:cNvPr>
          <p:cNvPicPr>
            <a:picLocks noGrp="1" noChangeAspect="1"/>
          </p:cNvPicPr>
          <p:nvPr>
            <p:ph sz="quarter" idx="4"/>
          </p:nvPr>
        </p:nvPicPr>
        <p:blipFill>
          <a:blip r:embed="rId2"/>
          <a:stretch>
            <a:fillRect/>
          </a:stretch>
        </p:blipFill>
        <p:spPr>
          <a:xfrm>
            <a:off x="0" y="1756094"/>
            <a:ext cx="6412003" cy="4950611"/>
          </a:xfrm>
        </p:spPr>
      </p:pic>
      <p:pic>
        <p:nvPicPr>
          <p:cNvPr id="11" name="Content Placeholder 10">
            <a:extLst>
              <a:ext uri="{FF2B5EF4-FFF2-40B4-BE49-F238E27FC236}">
                <a16:creationId xmlns:a16="http://schemas.microsoft.com/office/drawing/2014/main" id="{D19E8E7E-890E-99BF-D25A-44B5051703E4}"/>
              </a:ext>
            </a:extLst>
          </p:cNvPr>
          <p:cNvPicPr>
            <a:picLocks noGrp="1" noChangeAspect="1"/>
          </p:cNvPicPr>
          <p:nvPr>
            <p:ph sz="half" idx="2"/>
          </p:nvPr>
        </p:nvPicPr>
        <p:blipFill>
          <a:blip r:embed="rId3"/>
          <a:stretch>
            <a:fillRect/>
          </a:stretch>
        </p:blipFill>
        <p:spPr>
          <a:xfrm>
            <a:off x="6412003" y="1734325"/>
            <a:ext cx="5661361" cy="4950611"/>
          </a:xfrm>
        </p:spPr>
      </p:pic>
    </p:spTree>
    <p:extLst>
      <p:ext uri="{BB962C8B-B14F-4D97-AF65-F5344CB8AC3E}">
        <p14:creationId xmlns:p14="http://schemas.microsoft.com/office/powerpoint/2010/main" val="2525960051"/>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07C1F5B-A1D0-429A-8E7C-3E271353D1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Angle lines design</Template>
  <TotalTime>5921</TotalTime>
  <Words>922</Words>
  <Application>Microsoft Office PowerPoint</Application>
  <PresentationFormat>Widescreen</PresentationFormat>
  <Paragraphs>141</Paragraphs>
  <Slides>29</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Libre Franklin</vt:lpstr>
      <vt:lpstr>Univers Condensed Light</vt:lpstr>
      <vt:lpstr>Walbaum Display Light</vt:lpstr>
      <vt:lpstr>Wingdings</vt:lpstr>
      <vt:lpstr>AngleLinesVTI</vt:lpstr>
      <vt:lpstr>  311   NYC</vt:lpstr>
      <vt:lpstr>Agenda </vt:lpstr>
      <vt:lpstr>Introduction</vt:lpstr>
      <vt:lpstr>PowerPoint Presentation</vt:lpstr>
      <vt:lpstr>DATA SET USED   </vt:lpstr>
      <vt:lpstr>OBJECTIVES</vt:lpstr>
      <vt:lpstr>OBJECTIVES</vt:lpstr>
      <vt:lpstr>IEEE RESEARCH PAPER REFFERED</vt:lpstr>
      <vt:lpstr>DATA DICTIONARY</vt:lpstr>
      <vt:lpstr>PowerPoint Presentation</vt:lpstr>
      <vt:lpstr>COLUMNS</vt:lpstr>
      <vt:lpstr>MERGING TO DATA FRAMES</vt:lpstr>
      <vt:lpstr>UTILITY PACKAGE </vt:lpstr>
      <vt:lpstr>PowerPoint Presentation</vt:lpstr>
      <vt:lpstr> </vt:lpstr>
      <vt:lpstr>PowerPoint Presentation</vt:lpstr>
      <vt:lpstr>VIZUALIZATIONS and results </vt:lpstr>
      <vt:lpstr>PowerPoint Presentation</vt:lpstr>
      <vt:lpstr>PowerPoint Presentation</vt:lpstr>
      <vt:lpstr>PowerPoint Presentation</vt:lpstr>
      <vt:lpstr>PowerPoint Presentation</vt:lpstr>
      <vt:lpstr>HISTOGRAM</vt:lpstr>
      <vt:lpstr>HEATMAP</vt:lpstr>
      <vt:lpstr>HEAT MAP</vt:lpstr>
      <vt:lpstr>SCATTER PLOT</vt:lpstr>
      <vt:lpstr>UPLOAD DATA TO THE NumPy </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311   NYC</dc:title>
  <dc:creator>mukesh naik</dc:creator>
  <cp:lastModifiedBy>mukesh naik</cp:lastModifiedBy>
  <cp:revision>1</cp:revision>
  <dcterms:created xsi:type="dcterms:W3CDTF">2022-11-05T22:52:39Z</dcterms:created>
  <dcterms:modified xsi:type="dcterms:W3CDTF">2022-11-10T01:33:54Z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